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7.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8.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9.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0.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1.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2.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3.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4.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5.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36.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37.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38.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36" r:id="rId4"/>
  </p:sldMasterIdLst>
  <p:notesMasterIdLst>
    <p:notesMasterId r:id="rId51"/>
  </p:notesMasterIdLst>
  <p:handoutMasterIdLst>
    <p:handoutMasterId r:id="rId52"/>
  </p:handoutMasterIdLst>
  <p:sldIdLst>
    <p:sldId id="256" r:id="rId5"/>
    <p:sldId id="402" r:id="rId6"/>
    <p:sldId id="362" r:id="rId7"/>
    <p:sldId id="364" r:id="rId8"/>
    <p:sldId id="365" r:id="rId9"/>
    <p:sldId id="366" r:id="rId10"/>
    <p:sldId id="401" r:id="rId11"/>
    <p:sldId id="367" r:id="rId12"/>
    <p:sldId id="368" r:id="rId13"/>
    <p:sldId id="369" r:id="rId14"/>
    <p:sldId id="370" r:id="rId15"/>
    <p:sldId id="371" r:id="rId16"/>
    <p:sldId id="372" r:id="rId17"/>
    <p:sldId id="403" r:id="rId18"/>
    <p:sldId id="374" r:id="rId19"/>
    <p:sldId id="375" r:id="rId20"/>
    <p:sldId id="376" r:id="rId21"/>
    <p:sldId id="377" r:id="rId22"/>
    <p:sldId id="378" r:id="rId23"/>
    <p:sldId id="379" r:id="rId24"/>
    <p:sldId id="380" r:id="rId25"/>
    <p:sldId id="381" r:id="rId26"/>
    <p:sldId id="382" r:id="rId27"/>
    <p:sldId id="383" r:id="rId28"/>
    <p:sldId id="384" r:id="rId29"/>
    <p:sldId id="385" r:id="rId30"/>
    <p:sldId id="386" r:id="rId31"/>
    <p:sldId id="387" r:id="rId32"/>
    <p:sldId id="388" r:id="rId33"/>
    <p:sldId id="389" r:id="rId34"/>
    <p:sldId id="390" r:id="rId35"/>
    <p:sldId id="391" r:id="rId36"/>
    <p:sldId id="392" r:id="rId37"/>
    <p:sldId id="393" r:id="rId38"/>
    <p:sldId id="394" r:id="rId39"/>
    <p:sldId id="395" r:id="rId40"/>
    <p:sldId id="396" r:id="rId41"/>
    <p:sldId id="397" r:id="rId42"/>
    <p:sldId id="398" r:id="rId43"/>
    <p:sldId id="399" r:id="rId44"/>
    <p:sldId id="270" r:id="rId45"/>
    <p:sldId id="281" r:id="rId46"/>
    <p:sldId id="286" r:id="rId47"/>
    <p:sldId id="287" r:id="rId48"/>
    <p:sldId id="288" r:id="rId49"/>
    <p:sldId id="283"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E4A3C3-AF47-C586-2452-A7DE48C30248}" name="Picard Capt CA" initials="PCC" userId="S::Carole-Ann.Picard@cadets.gc.ca::bad6a4c5-d024-4818-bc36-c28369c5f33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9EDD5"/>
    <a:srgbClr val="727951"/>
    <a:srgbClr val="0D121D"/>
    <a:srgbClr val="FFFFFF"/>
    <a:srgbClr val="000000"/>
    <a:srgbClr val="6699FF"/>
    <a:srgbClr val="0033CC"/>
    <a:srgbClr val="CC99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834"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ge beriau Capt J" userId="S::jonathan.vergeberiau@cadets.gc.ca::1df6286f-17bf-413e-837c-f935db6b0b0e" providerId="AD" clId="Web-{7819AC00-63F8-6403-7666-CD93BE30A45E}"/>
    <pc:docChg chg="delSld modSld">
      <pc:chgData name="Verge beriau Capt J" userId="S::jonathan.vergeberiau@cadets.gc.ca::1df6286f-17bf-413e-837c-f935db6b0b0e" providerId="AD" clId="Web-{7819AC00-63F8-6403-7666-CD93BE30A45E}" dt="2024-02-23T20:24:50.071" v="49" actId="1076"/>
      <pc:docMkLst>
        <pc:docMk/>
      </pc:docMkLst>
      <pc:sldChg chg="modSp">
        <pc:chgData name="Verge beriau Capt J" userId="S::jonathan.vergeberiau@cadets.gc.ca::1df6286f-17bf-413e-837c-f935db6b0b0e" providerId="AD" clId="Web-{7819AC00-63F8-6403-7666-CD93BE30A45E}" dt="2024-02-23T20:24:50.071" v="49" actId="1076"/>
        <pc:sldMkLst>
          <pc:docMk/>
          <pc:sldMk cId="834050406" sldId="256"/>
        </pc:sldMkLst>
        <pc:spChg chg="mod">
          <ac:chgData name="Verge beriau Capt J" userId="S::jonathan.vergeberiau@cadets.gc.ca::1df6286f-17bf-413e-837c-f935db6b0b0e" providerId="AD" clId="Web-{7819AC00-63F8-6403-7666-CD93BE30A45E}" dt="2024-02-23T20:24:40.586" v="46" actId="20577"/>
          <ac:spMkLst>
            <pc:docMk/>
            <pc:sldMk cId="834050406" sldId="256"/>
            <ac:spMk id="2" creationId="{050E78D6-F072-48E7-8270-20EFBDD26F36}"/>
          </ac:spMkLst>
        </pc:spChg>
        <pc:spChg chg="mod">
          <ac:chgData name="Verge beriau Capt J" userId="S::jonathan.vergeberiau@cadets.gc.ca::1df6286f-17bf-413e-837c-f935db6b0b0e" providerId="AD" clId="Web-{7819AC00-63F8-6403-7666-CD93BE30A45E}" dt="2024-02-23T20:24:50.071" v="49" actId="1076"/>
          <ac:spMkLst>
            <pc:docMk/>
            <pc:sldMk cId="834050406" sldId="256"/>
            <ac:spMk id="3" creationId="{3FC7BD98-5486-489C-BAA0-A69CEFF691B3}"/>
          </ac:spMkLst>
        </pc:spChg>
      </pc:sldChg>
      <pc:sldChg chg="del">
        <pc:chgData name="Verge beriau Capt J" userId="S::jonathan.vergeberiau@cadets.gc.ca::1df6286f-17bf-413e-837c-f935db6b0b0e" providerId="AD" clId="Web-{7819AC00-63F8-6403-7666-CD93BE30A45E}" dt="2024-02-23T20:24:21.133" v="31"/>
        <pc:sldMkLst>
          <pc:docMk/>
          <pc:sldMk cId="928474382" sldId="257"/>
        </pc:sldMkLst>
      </pc:sldChg>
      <pc:sldChg chg="del">
        <pc:chgData name="Verge beriau Capt J" userId="S::jonathan.vergeberiau@cadets.gc.ca::1df6286f-17bf-413e-837c-f935db6b0b0e" providerId="AD" clId="Web-{7819AC00-63F8-6403-7666-CD93BE30A45E}" dt="2024-02-23T20:24:21.117" v="30"/>
        <pc:sldMkLst>
          <pc:docMk/>
          <pc:sldMk cId="333384890" sldId="258"/>
        </pc:sldMkLst>
      </pc:sldChg>
      <pc:sldChg chg="del">
        <pc:chgData name="Verge beriau Capt J" userId="S::jonathan.vergeberiau@cadets.gc.ca::1df6286f-17bf-413e-837c-f935db6b0b0e" providerId="AD" clId="Web-{7819AC00-63F8-6403-7666-CD93BE30A45E}" dt="2024-02-23T20:24:20.820" v="13"/>
        <pc:sldMkLst>
          <pc:docMk/>
          <pc:sldMk cId="1194767303" sldId="259"/>
        </pc:sldMkLst>
      </pc:sldChg>
      <pc:sldChg chg="del">
        <pc:chgData name="Verge beriau Capt J" userId="S::jonathan.vergeberiau@cadets.gc.ca::1df6286f-17bf-413e-837c-f935db6b0b0e" providerId="AD" clId="Web-{7819AC00-63F8-6403-7666-CD93BE30A45E}" dt="2024-02-23T20:24:20.633" v="3"/>
        <pc:sldMkLst>
          <pc:docMk/>
          <pc:sldMk cId="1646983618" sldId="260"/>
        </pc:sldMkLst>
      </pc:sldChg>
      <pc:sldChg chg="del">
        <pc:chgData name="Verge beriau Capt J" userId="S::jonathan.vergeberiau@cadets.gc.ca::1df6286f-17bf-413e-837c-f935db6b0b0e" providerId="AD" clId="Web-{7819AC00-63F8-6403-7666-CD93BE30A45E}" dt="2024-02-23T20:24:20.617" v="1"/>
        <pc:sldMkLst>
          <pc:docMk/>
          <pc:sldMk cId="594597168" sldId="262"/>
        </pc:sldMkLst>
      </pc:sldChg>
      <pc:sldChg chg="del">
        <pc:chgData name="Verge beriau Capt J" userId="S::jonathan.vergeberiau@cadets.gc.ca::1df6286f-17bf-413e-837c-f935db6b0b0e" providerId="AD" clId="Web-{7819AC00-63F8-6403-7666-CD93BE30A45E}" dt="2024-02-23T20:24:20.633" v="2"/>
        <pc:sldMkLst>
          <pc:docMk/>
          <pc:sldMk cId="1843281354" sldId="263"/>
        </pc:sldMkLst>
      </pc:sldChg>
      <pc:sldChg chg="del">
        <pc:chgData name="Verge beriau Capt J" userId="S::jonathan.vergeberiau@cadets.gc.ca::1df6286f-17bf-413e-837c-f935db6b0b0e" providerId="AD" clId="Web-{7819AC00-63F8-6403-7666-CD93BE30A45E}" dt="2024-02-23T20:24:20.649" v="4"/>
        <pc:sldMkLst>
          <pc:docMk/>
          <pc:sldMk cId="3476635239" sldId="264"/>
        </pc:sldMkLst>
      </pc:sldChg>
      <pc:sldChg chg="del">
        <pc:chgData name="Verge beriau Capt J" userId="S::jonathan.vergeberiau@cadets.gc.ca::1df6286f-17bf-413e-837c-f935db6b0b0e" providerId="AD" clId="Web-{7819AC00-63F8-6403-7666-CD93BE30A45E}" dt="2024-02-23T20:24:20.774" v="11"/>
        <pc:sldMkLst>
          <pc:docMk/>
          <pc:sldMk cId="2711398833" sldId="265"/>
        </pc:sldMkLst>
      </pc:sldChg>
      <pc:sldChg chg="del">
        <pc:chgData name="Verge beriau Capt J" userId="S::jonathan.vergeberiau@cadets.gc.ca::1df6286f-17bf-413e-837c-f935db6b0b0e" providerId="AD" clId="Web-{7819AC00-63F8-6403-7666-CD93BE30A45E}" dt="2024-02-23T20:24:20.742" v="9"/>
        <pc:sldMkLst>
          <pc:docMk/>
          <pc:sldMk cId="2914139232" sldId="266"/>
        </pc:sldMkLst>
      </pc:sldChg>
      <pc:sldChg chg="del">
        <pc:chgData name="Verge beriau Capt J" userId="S::jonathan.vergeberiau@cadets.gc.ca::1df6286f-17bf-413e-837c-f935db6b0b0e" providerId="AD" clId="Web-{7819AC00-63F8-6403-7666-CD93BE30A45E}" dt="2024-02-23T20:24:20.852" v="15"/>
        <pc:sldMkLst>
          <pc:docMk/>
          <pc:sldMk cId="1093329243" sldId="267"/>
        </pc:sldMkLst>
      </pc:sldChg>
      <pc:sldChg chg="del">
        <pc:chgData name="Verge beriau Capt J" userId="S::jonathan.vergeberiau@cadets.gc.ca::1df6286f-17bf-413e-837c-f935db6b0b0e" providerId="AD" clId="Web-{7819AC00-63F8-6403-7666-CD93BE30A45E}" dt="2024-02-23T20:24:21.102" v="29"/>
        <pc:sldMkLst>
          <pc:docMk/>
          <pc:sldMk cId="205703758" sldId="268"/>
        </pc:sldMkLst>
      </pc:sldChg>
      <pc:sldChg chg="del">
        <pc:chgData name="Verge beriau Capt J" userId="S::jonathan.vergeberiau@cadets.gc.ca::1df6286f-17bf-413e-837c-f935db6b0b0e" providerId="AD" clId="Web-{7819AC00-63F8-6403-7666-CD93BE30A45E}" dt="2024-02-23T20:24:21.024" v="24"/>
        <pc:sldMkLst>
          <pc:docMk/>
          <pc:sldMk cId="1913799367" sldId="269"/>
        </pc:sldMkLst>
      </pc:sldChg>
      <pc:sldChg chg="del">
        <pc:chgData name="Verge beriau Capt J" userId="S::jonathan.vergeberiau@cadets.gc.ca::1df6286f-17bf-413e-837c-f935db6b0b0e" providerId="AD" clId="Web-{7819AC00-63F8-6403-7666-CD93BE30A45E}" dt="2024-02-23T20:24:23.680" v="44"/>
        <pc:sldMkLst>
          <pc:docMk/>
          <pc:sldMk cId="3881503267" sldId="276"/>
        </pc:sldMkLst>
      </pc:sldChg>
      <pc:sldChg chg="del">
        <pc:chgData name="Verge beriau Capt J" userId="S::jonathan.vergeberiau@cadets.gc.ca::1df6286f-17bf-413e-837c-f935db6b0b0e" providerId="AD" clId="Web-{7819AC00-63F8-6403-7666-CD93BE30A45E}" dt="2024-02-23T20:24:20.617" v="0"/>
        <pc:sldMkLst>
          <pc:docMk/>
          <pc:sldMk cId="3994216441" sldId="282"/>
        </pc:sldMkLst>
      </pc:sldChg>
      <pc:sldChg chg="del">
        <pc:chgData name="Verge beriau Capt J" userId="S::jonathan.vergeberiau@cadets.gc.ca::1df6286f-17bf-413e-837c-f935db6b0b0e" providerId="AD" clId="Web-{7819AC00-63F8-6403-7666-CD93BE30A45E}" dt="2024-02-23T20:24:21.258" v="37"/>
        <pc:sldMkLst>
          <pc:docMk/>
          <pc:sldMk cId="2661148106" sldId="298"/>
        </pc:sldMkLst>
      </pc:sldChg>
      <pc:sldChg chg="del">
        <pc:chgData name="Verge beriau Capt J" userId="S::jonathan.vergeberiau@cadets.gc.ca::1df6286f-17bf-413e-837c-f935db6b0b0e" providerId="AD" clId="Web-{7819AC00-63F8-6403-7666-CD93BE30A45E}" dt="2024-02-23T20:24:21.274" v="39"/>
        <pc:sldMkLst>
          <pc:docMk/>
          <pc:sldMk cId="1405713234" sldId="299"/>
        </pc:sldMkLst>
      </pc:sldChg>
      <pc:sldChg chg="del">
        <pc:chgData name="Verge beriau Capt J" userId="S::jonathan.vergeberiau@cadets.gc.ca::1df6286f-17bf-413e-837c-f935db6b0b0e" providerId="AD" clId="Web-{7819AC00-63F8-6403-7666-CD93BE30A45E}" dt="2024-02-23T20:24:21.289" v="42"/>
        <pc:sldMkLst>
          <pc:docMk/>
          <pc:sldMk cId="468687350" sldId="300"/>
        </pc:sldMkLst>
      </pc:sldChg>
      <pc:sldChg chg="del">
        <pc:chgData name="Verge beriau Capt J" userId="S::jonathan.vergeberiau@cadets.gc.ca::1df6286f-17bf-413e-837c-f935db6b0b0e" providerId="AD" clId="Web-{7819AC00-63F8-6403-7666-CD93BE30A45E}" dt="2024-02-23T20:24:21.149" v="32"/>
        <pc:sldMkLst>
          <pc:docMk/>
          <pc:sldMk cId="4269749256" sldId="306"/>
        </pc:sldMkLst>
      </pc:sldChg>
      <pc:sldChg chg="del">
        <pc:chgData name="Verge beriau Capt J" userId="S::jonathan.vergeberiau@cadets.gc.ca::1df6286f-17bf-413e-837c-f935db6b0b0e" providerId="AD" clId="Web-{7819AC00-63F8-6403-7666-CD93BE30A45E}" dt="2024-02-23T20:24:21.180" v="33"/>
        <pc:sldMkLst>
          <pc:docMk/>
          <pc:sldMk cId="3077854322" sldId="307"/>
        </pc:sldMkLst>
      </pc:sldChg>
      <pc:sldChg chg="del">
        <pc:chgData name="Verge beriau Capt J" userId="S::jonathan.vergeberiau@cadets.gc.ca::1df6286f-17bf-413e-837c-f935db6b0b0e" providerId="AD" clId="Web-{7819AC00-63F8-6403-7666-CD93BE30A45E}" dt="2024-02-23T20:24:21.195" v="34"/>
        <pc:sldMkLst>
          <pc:docMk/>
          <pc:sldMk cId="510941852" sldId="308"/>
        </pc:sldMkLst>
      </pc:sldChg>
      <pc:sldChg chg="del">
        <pc:chgData name="Verge beriau Capt J" userId="S::jonathan.vergeberiau@cadets.gc.ca::1df6286f-17bf-413e-837c-f935db6b0b0e" providerId="AD" clId="Web-{7819AC00-63F8-6403-7666-CD93BE30A45E}" dt="2024-02-23T20:24:21.227" v="35"/>
        <pc:sldMkLst>
          <pc:docMk/>
          <pc:sldMk cId="3085346094" sldId="309"/>
        </pc:sldMkLst>
      </pc:sldChg>
      <pc:sldChg chg="del">
        <pc:chgData name="Verge beriau Capt J" userId="S::jonathan.vergeberiau@cadets.gc.ca::1df6286f-17bf-413e-837c-f935db6b0b0e" providerId="AD" clId="Web-{7819AC00-63F8-6403-7666-CD93BE30A45E}" dt="2024-02-23T20:24:21.242" v="36"/>
        <pc:sldMkLst>
          <pc:docMk/>
          <pc:sldMk cId="2619752088" sldId="310"/>
        </pc:sldMkLst>
      </pc:sldChg>
      <pc:sldChg chg="del">
        <pc:chgData name="Verge beriau Capt J" userId="S::jonathan.vergeberiau@cadets.gc.ca::1df6286f-17bf-413e-837c-f935db6b0b0e" providerId="AD" clId="Web-{7819AC00-63F8-6403-7666-CD93BE30A45E}" dt="2024-02-23T20:24:21.086" v="28"/>
        <pc:sldMkLst>
          <pc:docMk/>
          <pc:sldMk cId="307541356" sldId="311"/>
        </pc:sldMkLst>
      </pc:sldChg>
      <pc:sldChg chg="del">
        <pc:chgData name="Verge beriau Capt J" userId="S::jonathan.vergeberiau@cadets.gc.ca::1df6286f-17bf-413e-837c-f935db6b0b0e" providerId="AD" clId="Web-{7819AC00-63F8-6403-7666-CD93BE30A45E}" dt="2024-02-23T20:24:21.070" v="27"/>
        <pc:sldMkLst>
          <pc:docMk/>
          <pc:sldMk cId="207103283" sldId="312"/>
        </pc:sldMkLst>
      </pc:sldChg>
      <pc:sldChg chg="del">
        <pc:chgData name="Verge beriau Capt J" userId="S::jonathan.vergeberiau@cadets.gc.ca::1df6286f-17bf-413e-837c-f935db6b0b0e" providerId="AD" clId="Web-{7819AC00-63F8-6403-7666-CD93BE30A45E}" dt="2024-02-23T20:24:21.055" v="26"/>
        <pc:sldMkLst>
          <pc:docMk/>
          <pc:sldMk cId="883008241" sldId="313"/>
        </pc:sldMkLst>
      </pc:sldChg>
      <pc:sldChg chg="del">
        <pc:chgData name="Verge beriau Capt J" userId="S::jonathan.vergeberiau@cadets.gc.ca::1df6286f-17bf-413e-837c-f935db6b0b0e" providerId="AD" clId="Web-{7819AC00-63F8-6403-7666-CD93BE30A45E}" dt="2024-02-23T20:24:20.930" v="19"/>
        <pc:sldMkLst>
          <pc:docMk/>
          <pc:sldMk cId="1703545536" sldId="314"/>
        </pc:sldMkLst>
      </pc:sldChg>
      <pc:sldChg chg="del">
        <pc:chgData name="Verge beriau Capt J" userId="S::jonathan.vergeberiau@cadets.gc.ca::1df6286f-17bf-413e-837c-f935db6b0b0e" providerId="AD" clId="Web-{7819AC00-63F8-6403-7666-CD93BE30A45E}" dt="2024-02-23T20:24:20.914" v="18"/>
        <pc:sldMkLst>
          <pc:docMk/>
          <pc:sldMk cId="166729614" sldId="315"/>
        </pc:sldMkLst>
      </pc:sldChg>
      <pc:sldChg chg="del">
        <pc:chgData name="Verge beriau Capt J" userId="S::jonathan.vergeberiau@cadets.gc.ca::1df6286f-17bf-413e-837c-f935db6b0b0e" providerId="AD" clId="Web-{7819AC00-63F8-6403-7666-CD93BE30A45E}" dt="2024-02-23T20:24:20.867" v="16"/>
        <pc:sldMkLst>
          <pc:docMk/>
          <pc:sldMk cId="2751292351" sldId="316"/>
        </pc:sldMkLst>
      </pc:sldChg>
      <pc:sldChg chg="del">
        <pc:chgData name="Verge beriau Capt J" userId="S::jonathan.vergeberiau@cadets.gc.ca::1df6286f-17bf-413e-837c-f935db6b0b0e" providerId="AD" clId="Web-{7819AC00-63F8-6403-7666-CD93BE30A45E}" dt="2024-02-23T20:24:21.024" v="25"/>
        <pc:sldMkLst>
          <pc:docMk/>
          <pc:sldMk cId="2085455148" sldId="317"/>
        </pc:sldMkLst>
      </pc:sldChg>
      <pc:sldChg chg="del">
        <pc:chgData name="Verge beriau Capt J" userId="S::jonathan.vergeberiau@cadets.gc.ca::1df6286f-17bf-413e-837c-f935db6b0b0e" providerId="AD" clId="Web-{7819AC00-63F8-6403-7666-CD93BE30A45E}" dt="2024-02-23T20:24:20.992" v="23"/>
        <pc:sldMkLst>
          <pc:docMk/>
          <pc:sldMk cId="947346756" sldId="318"/>
        </pc:sldMkLst>
      </pc:sldChg>
      <pc:sldChg chg="del">
        <pc:chgData name="Verge beriau Capt J" userId="S::jonathan.vergeberiau@cadets.gc.ca::1df6286f-17bf-413e-837c-f935db6b0b0e" providerId="AD" clId="Web-{7819AC00-63F8-6403-7666-CD93BE30A45E}" dt="2024-02-23T20:24:20.961" v="21"/>
        <pc:sldMkLst>
          <pc:docMk/>
          <pc:sldMk cId="899094638" sldId="319"/>
        </pc:sldMkLst>
      </pc:sldChg>
      <pc:sldChg chg="del">
        <pc:chgData name="Verge beriau Capt J" userId="S::jonathan.vergeberiau@cadets.gc.ca::1df6286f-17bf-413e-837c-f935db6b0b0e" providerId="AD" clId="Web-{7819AC00-63F8-6403-7666-CD93BE30A45E}" dt="2024-02-23T20:24:20.977" v="22"/>
        <pc:sldMkLst>
          <pc:docMk/>
          <pc:sldMk cId="2919084531" sldId="320"/>
        </pc:sldMkLst>
      </pc:sldChg>
      <pc:sldChg chg="del">
        <pc:chgData name="Verge beriau Capt J" userId="S::jonathan.vergeberiau@cadets.gc.ca::1df6286f-17bf-413e-837c-f935db6b0b0e" providerId="AD" clId="Web-{7819AC00-63F8-6403-7666-CD93BE30A45E}" dt="2024-02-23T20:24:20.836" v="14"/>
        <pc:sldMkLst>
          <pc:docMk/>
          <pc:sldMk cId="353671842" sldId="323"/>
        </pc:sldMkLst>
      </pc:sldChg>
      <pc:sldChg chg="del">
        <pc:chgData name="Verge beriau Capt J" userId="S::jonathan.vergeberiau@cadets.gc.ca::1df6286f-17bf-413e-837c-f935db6b0b0e" providerId="AD" clId="Web-{7819AC00-63F8-6403-7666-CD93BE30A45E}" dt="2024-02-23T20:24:20.695" v="7"/>
        <pc:sldMkLst>
          <pc:docMk/>
          <pc:sldMk cId="3027423844" sldId="324"/>
        </pc:sldMkLst>
      </pc:sldChg>
      <pc:sldChg chg="del">
        <pc:chgData name="Verge beriau Capt J" userId="S::jonathan.vergeberiau@cadets.gc.ca::1df6286f-17bf-413e-837c-f935db6b0b0e" providerId="AD" clId="Web-{7819AC00-63F8-6403-7666-CD93BE30A45E}" dt="2024-02-23T20:24:20.664" v="5"/>
        <pc:sldMkLst>
          <pc:docMk/>
          <pc:sldMk cId="1869361237" sldId="325"/>
        </pc:sldMkLst>
      </pc:sldChg>
      <pc:sldChg chg="del">
        <pc:chgData name="Verge beriau Capt J" userId="S::jonathan.vergeberiau@cadets.gc.ca::1df6286f-17bf-413e-837c-f935db6b0b0e" providerId="AD" clId="Web-{7819AC00-63F8-6403-7666-CD93BE30A45E}" dt="2024-02-23T20:24:21.274" v="41"/>
        <pc:sldMkLst>
          <pc:docMk/>
          <pc:sldMk cId="3207237847" sldId="353"/>
        </pc:sldMkLst>
      </pc:sldChg>
      <pc:sldChg chg="del">
        <pc:chgData name="Verge beriau Capt J" userId="S::jonathan.vergeberiau@cadets.gc.ca::1df6286f-17bf-413e-837c-f935db6b0b0e" providerId="AD" clId="Web-{7819AC00-63F8-6403-7666-CD93BE30A45E}" dt="2024-02-23T20:24:21.289" v="43"/>
        <pc:sldMkLst>
          <pc:docMk/>
          <pc:sldMk cId="509202989" sldId="354"/>
        </pc:sldMkLst>
      </pc:sldChg>
      <pc:sldChg chg="del">
        <pc:chgData name="Verge beriau Capt J" userId="S::jonathan.vergeberiau@cadets.gc.ca::1df6286f-17bf-413e-837c-f935db6b0b0e" providerId="AD" clId="Web-{7819AC00-63F8-6403-7666-CD93BE30A45E}" dt="2024-02-23T20:24:20.711" v="8"/>
        <pc:sldMkLst>
          <pc:docMk/>
          <pc:sldMk cId="2147447974" sldId="355"/>
        </pc:sldMkLst>
      </pc:sldChg>
      <pc:sldChg chg="del">
        <pc:chgData name="Verge beriau Capt J" userId="S::jonathan.vergeberiau@cadets.gc.ca::1df6286f-17bf-413e-837c-f935db6b0b0e" providerId="AD" clId="Web-{7819AC00-63F8-6403-7666-CD93BE30A45E}" dt="2024-02-23T20:24:20.789" v="12"/>
        <pc:sldMkLst>
          <pc:docMk/>
          <pc:sldMk cId="169416864" sldId="356"/>
        </pc:sldMkLst>
      </pc:sldChg>
      <pc:sldChg chg="del">
        <pc:chgData name="Verge beriau Capt J" userId="S::jonathan.vergeberiau@cadets.gc.ca::1df6286f-17bf-413e-837c-f935db6b0b0e" providerId="AD" clId="Web-{7819AC00-63F8-6403-7666-CD93BE30A45E}" dt="2024-02-23T20:24:20.758" v="10"/>
        <pc:sldMkLst>
          <pc:docMk/>
          <pc:sldMk cId="3631402397" sldId="357"/>
        </pc:sldMkLst>
      </pc:sldChg>
      <pc:sldChg chg="del">
        <pc:chgData name="Verge beriau Capt J" userId="S::jonathan.vergeberiau@cadets.gc.ca::1df6286f-17bf-413e-837c-f935db6b0b0e" providerId="AD" clId="Web-{7819AC00-63F8-6403-7666-CD93BE30A45E}" dt="2024-02-23T20:24:21.274" v="40"/>
        <pc:sldMkLst>
          <pc:docMk/>
          <pc:sldMk cId="458557660" sldId="358"/>
        </pc:sldMkLst>
      </pc:sldChg>
      <pc:sldChg chg="del">
        <pc:chgData name="Verge beriau Capt J" userId="S::jonathan.vergeberiau@cadets.gc.ca::1df6286f-17bf-413e-837c-f935db6b0b0e" providerId="AD" clId="Web-{7819AC00-63F8-6403-7666-CD93BE30A45E}" dt="2024-02-23T20:24:20.883" v="17"/>
        <pc:sldMkLst>
          <pc:docMk/>
          <pc:sldMk cId="4009990222" sldId="359"/>
        </pc:sldMkLst>
      </pc:sldChg>
      <pc:sldChg chg="del">
        <pc:chgData name="Verge beriau Capt J" userId="S::jonathan.vergeberiau@cadets.gc.ca::1df6286f-17bf-413e-837c-f935db6b0b0e" providerId="AD" clId="Web-{7819AC00-63F8-6403-7666-CD93BE30A45E}" dt="2024-02-23T20:24:20.680" v="6"/>
        <pc:sldMkLst>
          <pc:docMk/>
          <pc:sldMk cId="3071019820" sldId="360"/>
        </pc:sldMkLst>
      </pc:sldChg>
      <pc:sldChg chg="del">
        <pc:chgData name="Verge beriau Capt J" userId="S::jonathan.vergeberiau@cadets.gc.ca::1df6286f-17bf-413e-837c-f935db6b0b0e" providerId="AD" clId="Web-{7819AC00-63F8-6403-7666-CD93BE30A45E}" dt="2024-02-23T20:24:21.258" v="38"/>
        <pc:sldMkLst>
          <pc:docMk/>
          <pc:sldMk cId="1966482436" sldId="400"/>
        </pc:sldMkLst>
      </pc:sldChg>
      <pc:sldChg chg="del">
        <pc:chgData name="Verge beriau Capt J" userId="S::jonathan.vergeberiau@cadets.gc.ca::1df6286f-17bf-413e-837c-f935db6b0b0e" providerId="AD" clId="Web-{7819AC00-63F8-6403-7666-CD93BE30A45E}" dt="2024-02-23T20:24:20.945" v="20"/>
        <pc:sldMkLst>
          <pc:docMk/>
          <pc:sldMk cId="3639409324" sldId="404"/>
        </pc:sldMkLst>
      </pc:sldChg>
    </pc:docChg>
  </pc:docChgLst>
  <pc:docChgLst>
    <pc:chgData name="Verge beriau Capt J" userId="S::jonathan.vergeberiau@cadets.gc.ca::1df6286f-17bf-413e-837c-f935db6b0b0e" providerId="AD" clId="Web-{9E5D953A-914B-A9B0-7640-0447ABBB8EB0}"/>
    <pc:docChg chg="modSld">
      <pc:chgData name="Verge beriau Capt J" userId="S::jonathan.vergeberiau@cadets.gc.ca::1df6286f-17bf-413e-837c-f935db6b0b0e" providerId="AD" clId="Web-{9E5D953A-914B-A9B0-7640-0447ABBB8EB0}" dt="2024-02-23T21:07:54.999" v="22"/>
      <pc:docMkLst>
        <pc:docMk/>
      </pc:docMkLst>
      <pc:sldChg chg="modSp">
        <pc:chgData name="Verge beriau Capt J" userId="S::jonathan.vergeberiau@cadets.gc.ca::1df6286f-17bf-413e-837c-f935db6b0b0e" providerId="AD" clId="Web-{9E5D953A-914B-A9B0-7640-0447ABBB8EB0}" dt="2024-02-23T21:07:54.999" v="22"/>
        <pc:sldMkLst>
          <pc:docMk/>
          <pc:sldMk cId="1058561622" sldId="365"/>
        </pc:sldMkLst>
        <pc:spChg chg="mod">
          <ac:chgData name="Verge beriau Capt J" userId="S::jonathan.vergeberiau@cadets.gc.ca::1df6286f-17bf-413e-837c-f935db6b0b0e" providerId="AD" clId="Web-{9E5D953A-914B-A9B0-7640-0447ABBB8EB0}" dt="2024-02-23T21:07:54.999" v="22"/>
          <ac:spMkLst>
            <pc:docMk/>
            <pc:sldMk cId="1058561622" sldId="365"/>
            <ac:spMk id="59" creationId="{3E8C5CCB-D3D2-EFE7-5863-39873FA75DCB}"/>
          </ac:spMkLst>
        </pc:spChg>
        <pc:spChg chg="mod">
          <ac:chgData name="Verge beriau Capt J" userId="S::jonathan.vergeberiau@cadets.gc.ca::1df6286f-17bf-413e-837c-f935db6b0b0e" providerId="AD" clId="Web-{9E5D953A-914B-A9B0-7640-0447ABBB8EB0}" dt="2024-02-23T21:07:46.171" v="20"/>
          <ac:spMkLst>
            <pc:docMk/>
            <pc:sldMk cId="1058561622" sldId="365"/>
            <ac:spMk id="60" creationId="{1AE6AC4C-D962-8B93-6CDE-35A101A83726}"/>
          </ac:spMkLst>
        </pc:spChg>
        <pc:spChg chg="mod">
          <ac:chgData name="Verge beriau Capt J" userId="S::jonathan.vergeberiau@cadets.gc.ca::1df6286f-17bf-413e-837c-f935db6b0b0e" providerId="AD" clId="Web-{9E5D953A-914B-A9B0-7640-0447ABBB8EB0}" dt="2024-02-23T21:07:49.593" v="21"/>
          <ac:spMkLst>
            <pc:docMk/>
            <pc:sldMk cId="1058561622" sldId="365"/>
            <ac:spMk id="70" creationId="{E659D223-F510-42C1-9DF1-124640526377}"/>
          </ac:spMkLst>
        </pc:spChg>
        <pc:picChg chg="mod">
          <ac:chgData name="Verge beriau Capt J" userId="S::jonathan.vergeberiau@cadets.gc.ca::1df6286f-17bf-413e-837c-f935db6b0b0e" providerId="AD" clId="Web-{9E5D953A-914B-A9B0-7640-0447ABBB8EB0}" dt="2024-02-23T21:07:24.108" v="18" actId="14100"/>
          <ac:picMkLst>
            <pc:docMk/>
            <pc:sldMk cId="1058561622" sldId="365"/>
            <ac:picMk id="57" creationId="{ED456F3C-ACC9-D6B1-7062-B9CE7D6A5F0A}"/>
          </ac:picMkLst>
        </pc:picChg>
      </pc:sldChg>
      <pc:sldChg chg="modSp">
        <pc:chgData name="Verge beriau Capt J" userId="S::jonathan.vergeberiau@cadets.gc.ca::1df6286f-17bf-413e-837c-f935db6b0b0e" providerId="AD" clId="Web-{9E5D953A-914B-A9B0-7640-0447ABBB8EB0}" dt="2024-02-23T21:06:01.387" v="3" actId="20577"/>
        <pc:sldMkLst>
          <pc:docMk/>
          <pc:sldMk cId="2513785604" sldId="402"/>
        </pc:sldMkLst>
        <pc:spChg chg="mod">
          <ac:chgData name="Verge beriau Capt J" userId="S::jonathan.vergeberiau@cadets.gc.ca::1df6286f-17bf-413e-837c-f935db6b0b0e" providerId="AD" clId="Web-{9E5D953A-914B-A9B0-7640-0447ABBB8EB0}" dt="2024-02-23T21:06:01.387" v="3" actId="20577"/>
          <ac:spMkLst>
            <pc:docMk/>
            <pc:sldMk cId="2513785604" sldId="402"/>
            <ac:spMk id="3" creationId="{D056C46F-DD66-89BF-4FCF-C0E13DF916EC}"/>
          </ac:spMkLst>
        </pc:spChg>
      </pc:sldChg>
    </pc:docChg>
  </pc:docChgLst>
  <pc:docChgLst>
    <pc:chgData name="Daoust Maj JGJP" userId="S::patrice.daoust@cadets.gc.ca::ba66a8bb-17b1-4deb-b5f9-bcfc3facdd08" providerId="AD" clId="Web-{4818DCE2-B075-47A7-A996-EAD347354650}"/>
    <pc:docChg chg="modSld">
      <pc:chgData name="Daoust Maj JGJP" userId="S::patrice.daoust@cadets.gc.ca::ba66a8bb-17b1-4deb-b5f9-bcfc3facdd08" providerId="AD" clId="Web-{4818DCE2-B075-47A7-A996-EAD347354650}" dt="2024-03-04T23:50:52.856" v="0" actId="14100"/>
      <pc:docMkLst>
        <pc:docMk/>
      </pc:docMkLst>
      <pc:sldChg chg="modSp">
        <pc:chgData name="Daoust Maj JGJP" userId="S::patrice.daoust@cadets.gc.ca::ba66a8bb-17b1-4deb-b5f9-bcfc3facdd08" providerId="AD" clId="Web-{4818DCE2-B075-47A7-A996-EAD347354650}" dt="2024-03-04T23:50:52.856" v="0" actId="14100"/>
        <pc:sldMkLst>
          <pc:docMk/>
          <pc:sldMk cId="79257301" sldId="382"/>
        </pc:sldMkLst>
        <pc:graphicFrameChg chg="mod">
          <ac:chgData name="Daoust Maj JGJP" userId="S::patrice.daoust@cadets.gc.ca::ba66a8bb-17b1-4deb-b5f9-bcfc3facdd08" providerId="AD" clId="Web-{4818DCE2-B075-47A7-A996-EAD347354650}" dt="2024-03-04T23:50:52.856" v="0" actId="14100"/>
          <ac:graphicFrameMkLst>
            <pc:docMk/>
            <pc:sldMk cId="79257301" sldId="382"/>
            <ac:graphicFrameMk id="7" creationId="{0C69C234-96B5-F33E-EE0A-BE1CB34D89F5}"/>
          </ac:graphicFrameMkLst>
        </pc:graphicFrameChg>
      </pc:sldChg>
    </pc:docChg>
  </pc:docChgLst>
</pc:chgInfo>
</file>

<file path=ppt/diagrams/_rels/data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5.svg"/></Relationships>
</file>

<file path=ppt/diagrams/_rels/data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45.svg"/></Relationships>
</file>

<file path=ppt/diagrams/_rels/data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ata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72.svg"/></Relationships>
</file>

<file path=ppt/diagrams/_rels/data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72.svg"/></Relationships>
</file>

<file path=ppt/diagrams/_rels/data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5.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45.svg"/></Relationships>
</file>

<file path=ppt/diagrams/_rels/drawing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72.svg"/></Relationships>
</file>

<file path=ppt/diagrams/_rels/drawing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72.svg"/></Relationships>
</file>

<file path=ppt/diagrams/_rels/drawing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5299ED-688C-4816-99BE-65F569CD7744}"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fr-CA"/>
        </a:p>
      </dgm:t>
    </dgm:pt>
    <dgm:pt modelId="{0E639E76-42CB-42A0-8277-93A5A95934D1}">
      <dgm:prSet phldrT="[Texte]" custT="1"/>
      <dgm:spPr>
        <a:solidFill>
          <a:srgbClr val="CC99FF"/>
        </a:solidFill>
      </dgm:spPr>
      <dgm:t>
        <a:bodyPr/>
        <a:lstStyle/>
        <a:p>
          <a:r>
            <a:rPr lang="en-CA" sz="1300" kern="1200">
              <a:solidFill>
                <a:prstClr val="white"/>
              </a:solidFill>
              <a:latin typeface="Arial" panose="020B0604020202020204" pitchFamily="34" charset="0"/>
              <a:ea typeface="+mn-ea"/>
              <a:cs typeface="Arial" panose="020B0604020202020204" pitchFamily="34" charset="0"/>
            </a:rPr>
            <a:t>Technology and Digital Learning Centre</a:t>
          </a:r>
        </a:p>
        <a:p>
          <a:r>
            <a:rPr lang="fr-CA" sz="1300" b="1" kern="1200">
              <a:solidFill>
                <a:schemeClr val="tx1"/>
              </a:solidFill>
              <a:latin typeface="Arial" panose="020B0604020202020204" pitchFamily="34" charset="0"/>
              <a:cs typeface="Arial" panose="020B0604020202020204" pitchFamily="34" charset="0"/>
            </a:rPr>
            <a:t>Virtual Training</a:t>
          </a:r>
        </a:p>
      </dgm:t>
    </dgm:pt>
    <dgm:pt modelId="{4E4756DA-66EC-4137-B4B3-EFE908BBE0D8}" type="parTrans" cxnId="{EF790976-6555-4D5B-9A39-B51B4E814743}">
      <dgm:prSet/>
      <dgm:spPr/>
      <dgm:t>
        <a:bodyPr/>
        <a:lstStyle/>
        <a:p>
          <a:endParaRPr lang="fr-CA"/>
        </a:p>
      </dgm:t>
    </dgm:pt>
    <dgm:pt modelId="{02D05C70-3598-4C83-B6B6-0CB594194000}" type="sibTrans" cxnId="{EF790976-6555-4D5B-9A39-B51B4E814743}">
      <dgm:prSet/>
      <dgm:spPr/>
      <dgm:t>
        <a:bodyPr/>
        <a:lstStyle/>
        <a:p>
          <a:endParaRPr lang="fr-CA"/>
        </a:p>
      </dgm:t>
    </dgm:pt>
    <dgm:pt modelId="{C7FE7460-A0DD-42F0-9FC3-B1DC33603667}">
      <dgm:prSet phldrT="[Texte]"/>
      <dgm:spPr>
        <a:solidFill>
          <a:srgbClr val="7030A0"/>
        </a:solidFill>
      </dgm:spPr>
      <dgm:t>
        <a:bodyPr/>
        <a:lstStyle/>
        <a:p>
          <a:r>
            <a:rPr lang="fr-CA">
              <a:latin typeface="Arial" panose="020B0604020202020204" pitchFamily="34" charset="0"/>
              <a:cs typeface="Arial" panose="020B0604020202020204" pitchFamily="34" charset="0"/>
            </a:rPr>
            <a:t>CTC Valcartier</a:t>
          </a:r>
        </a:p>
      </dgm:t>
    </dgm:pt>
    <dgm:pt modelId="{DA5D95E3-D56F-41E5-9FCA-B01CE37F37D7}" type="parTrans" cxnId="{4279F7FB-B568-4E7B-90CC-191B0E12D87A}">
      <dgm:prSet/>
      <dgm:spPr/>
      <dgm:t>
        <a:bodyPr/>
        <a:lstStyle/>
        <a:p>
          <a:endParaRPr lang="fr-CA"/>
        </a:p>
      </dgm:t>
    </dgm:pt>
    <dgm:pt modelId="{95704806-4DA0-48D8-B612-711D4AA9DE2F}" type="sibTrans" cxnId="{4279F7FB-B568-4E7B-90CC-191B0E12D87A}">
      <dgm:prSet/>
      <dgm:spPr/>
      <dgm:t>
        <a:bodyPr/>
        <a:lstStyle/>
        <a:p>
          <a:endParaRPr lang="fr-CA"/>
        </a:p>
      </dgm:t>
    </dgm:pt>
    <dgm:pt modelId="{E5817091-9321-470B-B786-198005E9F84E}">
      <dgm:prSet phldrT="[Texte]"/>
      <dgm:spPr>
        <a:solidFill>
          <a:srgbClr val="0033CC"/>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CA">
              <a:latin typeface="Arial" panose="020B0604020202020204" pitchFamily="34" charset="0"/>
              <a:cs typeface="Arial" panose="020B0604020202020204" pitchFamily="34" charset="0"/>
            </a:rPr>
            <a:t>CTC </a:t>
          </a:r>
          <a:r>
            <a:rPr lang="fr-CA" err="1">
              <a:latin typeface="Arial" panose="020B0604020202020204" pitchFamily="34" charset="0"/>
              <a:cs typeface="Arial" panose="020B0604020202020204" pitchFamily="34" charset="0"/>
            </a:rPr>
            <a:t>Bagotville</a:t>
          </a:r>
          <a:endParaRPr lang="fr-CA">
            <a:latin typeface="Arial" panose="020B0604020202020204" pitchFamily="34" charset="0"/>
            <a:cs typeface="Arial" panose="020B0604020202020204" pitchFamily="34" charset="0"/>
          </a:endParaRPr>
        </a:p>
      </dgm:t>
    </dgm:pt>
    <dgm:pt modelId="{1C8644BE-DF15-4979-BF04-79FE3CA66FEF}" type="parTrans" cxnId="{61F98AA3-31D7-41CB-A869-ECAF8D3706D0}">
      <dgm:prSet/>
      <dgm:spPr/>
      <dgm:t>
        <a:bodyPr/>
        <a:lstStyle/>
        <a:p>
          <a:endParaRPr lang="fr-CA"/>
        </a:p>
      </dgm:t>
    </dgm:pt>
    <dgm:pt modelId="{AF5C30CC-A062-4988-8601-AAF7410D39C1}" type="sibTrans" cxnId="{61F98AA3-31D7-41CB-A869-ECAF8D3706D0}">
      <dgm:prSet/>
      <dgm:spPr/>
      <dgm:t>
        <a:bodyPr/>
        <a:lstStyle/>
        <a:p>
          <a:endParaRPr lang="fr-CA"/>
        </a:p>
      </dgm:t>
    </dgm:pt>
    <dgm:pt modelId="{6EB0C946-3DEE-4A31-A520-417F14767D5B}">
      <dgm:prSet phldrT="[Texte]"/>
      <dgm:spPr>
        <a:solidFill>
          <a:srgbClr val="6699FF"/>
        </a:solidFill>
      </dgm:spPr>
      <dgm:t>
        <a:bodyPr/>
        <a:lstStyle/>
        <a:p>
          <a:r>
            <a:rPr lang="fr-CA">
              <a:latin typeface="Arial" panose="020B0604020202020204" pitchFamily="34" charset="0"/>
              <a:cs typeface="Arial" panose="020B0604020202020204" pitchFamily="34" charset="0"/>
            </a:rPr>
            <a:t>CTC </a:t>
          </a:r>
        </a:p>
        <a:p>
          <a:r>
            <a:rPr lang="fr-CA" err="1">
              <a:latin typeface="Arial" panose="020B0604020202020204" pitchFamily="34" charset="0"/>
              <a:cs typeface="Arial" panose="020B0604020202020204" pitchFamily="34" charset="0"/>
            </a:rPr>
            <a:t>St-Jean</a:t>
          </a:r>
          <a:endParaRPr lang="fr-CA">
            <a:latin typeface="Arial" panose="020B0604020202020204" pitchFamily="34" charset="0"/>
            <a:cs typeface="Arial" panose="020B0604020202020204" pitchFamily="34" charset="0"/>
          </a:endParaRPr>
        </a:p>
      </dgm:t>
    </dgm:pt>
    <dgm:pt modelId="{A65A3B88-FD31-4542-83E3-B96E3508DCE2}" type="parTrans" cxnId="{536AD7AE-5C9E-4F7A-9AF9-7C6DC44A5D31}">
      <dgm:prSet/>
      <dgm:spPr/>
      <dgm:t>
        <a:bodyPr/>
        <a:lstStyle/>
        <a:p>
          <a:endParaRPr lang="fr-CA"/>
        </a:p>
      </dgm:t>
    </dgm:pt>
    <dgm:pt modelId="{A73B753C-8311-447C-90FF-D9288575B227}" type="sibTrans" cxnId="{536AD7AE-5C9E-4F7A-9AF9-7C6DC44A5D31}">
      <dgm:prSet/>
      <dgm:spPr/>
      <dgm:t>
        <a:bodyPr/>
        <a:lstStyle/>
        <a:p>
          <a:endParaRPr lang="fr-CA"/>
        </a:p>
      </dgm:t>
    </dgm:pt>
    <dgm:pt modelId="{D2AFBCA4-D605-408E-AE67-4B54062EC644}">
      <dgm:prSet phldrT="[Texte]"/>
      <dgm:spPr>
        <a:solidFill>
          <a:srgbClr val="C00000"/>
        </a:solidFill>
      </dgm:spPr>
      <dgm:t>
        <a:bodyPr/>
        <a:lstStyle/>
        <a:p>
          <a:r>
            <a:rPr lang="fr-CA">
              <a:latin typeface="Arial" panose="020B0604020202020204" pitchFamily="34" charset="0"/>
              <a:cs typeface="Arial" panose="020B0604020202020204" pitchFamily="34" charset="0"/>
            </a:rPr>
            <a:t>CTC </a:t>
          </a:r>
        </a:p>
        <a:p>
          <a:r>
            <a:rPr lang="fr-CA">
              <a:latin typeface="Arial" panose="020B0604020202020204" pitchFamily="34" charset="0"/>
              <a:cs typeface="Arial" panose="020B0604020202020204" pitchFamily="34" charset="0"/>
            </a:rPr>
            <a:t>Out-of-</a:t>
          </a:r>
          <a:r>
            <a:rPr lang="fr-CA" err="1">
              <a:latin typeface="Arial" panose="020B0604020202020204" pitchFamily="34" charset="0"/>
              <a:cs typeface="Arial" panose="020B0604020202020204" pitchFamily="34" charset="0"/>
            </a:rPr>
            <a:t>region</a:t>
          </a:r>
          <a:endParaRPr lang="fr-CA">
            <a:latin typeface="Arial" panose="020B0604020202020204" pitchFamily="34" charset="0"/>
            <a:cs typeface="Arial" panose="020B0604020202020204" pitchFamily="34" charset="0"/>
          </a:endParaRPr>
        </a:p>
      </dgm:t>
    </dgm:pt>
    <dgm:pt modelId="{F4E45DA4-6171-4BE1-992B-34CBB257D1E6}" type="parTrans" cxnId="{DDD4A061-B203-47A9-A12C-8F3BD48DEAD9}">
      <dgm:prSet/>
      <dgm:spPr/>
      <dgm:t>
        <a:bodyPr/>
        <a:lstStyle/>
        <a:p>
          <a:endParaRPr lang="fr-CA"/>
        </a:p>
      </dgm:t>
    </dgm:pt>
    <dgm:pt modelId="{1CD12E87-182C-4544-AF2E-756CC6B1FF50}" type="sibTrans" cxnId="{DDD4A061-B203-47A9-A12C-8F3BD48DEAD9}">
      <dgm:prSet/>
      <dgm:spPr/>
      <dgm:t>
        <a:bodyPr/>
        <a:lstStyle/>
        <a:p>
          <a:endParaRPr lang="fr-CA"/>
        </a:p>
      </dgm:t>
    </dgm:pt>
    <dgm:pt modelId="{0FEDCA45-C2C5-4BEC-8FE0-241BD092B80C}" type="pres">
      <dgm:prSet presAssocID="{475299ED-688C-4816-99BE-65F569CD7744}" presName="cycle" presStyleCnt="0">
        <dgm:presLayoutVars>
          <dgm:dir/>
          <dgm:resizeHandles val="exact"/>
        </dgm:presLayoutVars>
      </dgm:prSet>
      <dgm:spPr/>
    </dgm:pt>
    <dgm:pt modelId="{135C8811-9F9C-4E82-A86F-7AE4D5830FA9}" type="pres">
      <dgm:prSet presAssocID="{0E639E76-42CB-42A0-8277-93A5A95934D1}" presName="node" presStyleLbl="node1" presStyleIdx="0" presStyleCnt="5">
        <dgm:presLayoutVars>
          <dgm:bulletEnabled val="1"/>
        </dgm:presLayoutVars>
      </dgm:prSet>
      <dgm:spPr/>
    </dgm:pt>
    <dgm:pt modelId="{652970FE-CA01-4DC6-B4CA-CE926CD1348F}" type="pres">
      <dgm:prSet presAssocID="{0E639E76-42CB-42A0-8277-93A5A95934D1}" presName="spNode" presStyleCnt="0"/>
      <dgm:spPr/>
    </dgm:pt>
    <dgm:pt modelId="{774841EA-D7AB-42F2-B8EB-A3221E678063}" type="pres">
      <dgm:prSet presAssocID="{02D05C70-3598-4C83-B6B6-0CB594194000}" presName="sibTrans" presStyleLbl="sibTrans1D1" presStyleIdx="0" presStyleCnt="5"/>
      <dgm:spPr/>
    </dgm:pt>
    <dgm:pt modelId="{C85BDE3C-CB53-4AE6-B30D-79AF9E103C0C}" type="pres">
      <dgm:prSet presAssocID="{C7FE7460-A0DD-42F0-9FC3-B1DC33603667}" presName="node" presStyleLbl="node1" presStyleIdx="1" presStyleCnt="5">
        <dgm:presLayoutVars>
          <dgm:bulletEnabled val="1"/>
        </dgm:presLayoutVars>
      </dgm:prSet>
      <dgm:spPr/>
    </dgm:pt>
    <dgm:pt modelId="{181F6E95-B8E3-4564-AC42-6CC9EF5778B6}" type="pres">
      <dgm:prSet presAssocID="{C7FE7460-A0DD-42F0-9FC3-B1DC33603667}" presName="spNode" presStyleCnt="0"/>
      <dgm:spPr/>
    </dgm:pt>
    <dgm:pt modelId="{3E150ACE-2C10-40B0-BE5F-E92336555C7A}" type="pres">
      <dgm:prSet presAssocID="{95704806-4DA0-48D8-B612-711D4AA9DE2F}" presName="sibTrans" presStyleLbl="sibTrans1D1" presStyleIdx="1" presStyleCnt="5"/>
      <dgm:spPr/>
    </dgm:pt>
    <dgm:pt modelId="{BF69CF4E-833F-4109-92FF-9AAECBE9FBA3}" type="pres">
      <dgm:prSet presAssocID="{E5817091-9321-470B-B786-198005E9F84E}" presName="node" presStyleLbl="node1" presStyleIdx="2" presStyleCnt="5">
        <dgm:presLayoutVars>
          <dgm:bulletEnabled val="1"/>
        </dgm:presLayoutVars>
      </dgm:prSet>
      <dgm:spPr/>
    </dgm:pt>
    <dgm:pt modelId="{D3DE62E5-B8BB-4E0C-99B6-5EAEAA2C28EF}" type="pres">
      <dgm:prSet presAssocID="{E5817091-9321-470B-B786-198005E9F84E}" presName="spNode" presStyleCnt="0"/>
      <dgm:spPr/>
    </dgm:pt>
    <dgm:pt modelId="{C55D9C4C-833F-42EC-90DF-0CF7735B0C66}" type="pres">
      <dgm:prSet presAssocID="{AF5C30CC-A062-4988-8601-AAF7410D39C1}" presName="sibTrans" presStyleLbl="sibTrans1D1" presStyleIdx="2" presStyleCnt="5"/>
      <dgm:spPr/>
    </dgm:pt>
    <dgm:pt modelId="{48A2249E-09F5-4328-BECF-C4DC91B470EF}" type="pres">
      <dgm:prSet presAssocID="{6EB0C946-3DEE-4A31-A520-417F14767D5B}" presName="node" presStyleLbl="node1" presStyleIdx="3" presStyleCnt="5">
        <dgm:presLayoutVars>
          <dgm:bulletEnabled val="1"/>
        </dgm:presLayoutVars>
      </dgm:prSet>
      <dgm:spPr/>
    </dgm:pt>
    <dgm:pt modelId="{203CE567-08B8-4EB2-BF8E-85BE906FF7A8}" type="pres">
      <dgm:prSet presAssocID="{6EB0C946-3DEE-4A31-A520-417F14767D5B}" presName="spNode" presStyleCnt="0"/>
      <dgm:spPr/>
    </dgm:pt>
    <dgm:pt modelId="{80AEE0CE-F4BB-4A2C-A53B-1E3AD409DCF7}" type="pres">
      <dgm:prSet presAssocID="{A73B753C-8311-447C-90FF-D9288575B227}" presName="sibTrans" presStyleLbl="sibTrans1D1" presStyleIdx="3" presStyleCnt="5"/>
      <dgm:spPr/>
    </dgm:pt>
    <dgm:pt modelId="{B7D9173F-4CBA-4B64-B99C-AE8C7C11D839}" type="pres">
      <dgm:prSet presAssocID="{D2AFBCA4-D605-408E-AE67-4B54062EC644}" presName="node" presStyleLbl="node1" presStyleIdx="4" presStyleCnt="5">
        <dgm:presLayoutVars>
          <dgm:bulletEnabled val="1"/>
        </dgm:presLayoutVars>
      </dgm:prSet>
      <dgm:spPr/>
    </dgm:pt>
    <dgm:pt modelId="{EACA49CF-B486-4137-87DA-82FD3C440F73}" type="pres">
      <dgm:prSet presAssocID="{D2AFBCA4-D605-408E-AE67-4B54062EC644}" presName="spNode" presStyleCnt="0"/>
      <dgm:spPr/>
    </dgm:pt>
    <dgm:pt modelId="{B9BD7761-6936-4947-A8F0-2C1ADB075F58}" type="pres">
      <dgm:prSet presAssocID="{1CD12E87-182C-4544-AF2E-756CC6B1FF50}" presName="sibTrans" presStyleLbl="sibTrans1D1" presStyleIdx="4" presStyleCnt="5"/>
      <dgm:spPr/>
    </dgm:pt>
  </dgm:ptLst>
  <dgm:cxnLst>
    <dgm:cxn modelId="{F59FDC24-A439-45E0-9342-F5B3EDE2C175}" type="presOf" srcId="{AF5C30CC-A062-4988-8601-AAF7410D39C1}" destId="{C55D9C4C-833F-42EC-90DF-0CF7735B0C66}" srcOrd="0" destOrd="0" presId="urn:microsoft.com/office/officeart/2005/8/layout/cycle6"/>
    <dgm:cxn modelId="{B62A382C-F54E-41AA-8281-6BAE66AEBB3E}" type="presOf" srcId="{0E639E76-42CB-42A0-8277-93A5A95934D1}" destId="{135C8811-9F9C-4E82-A86F-7AE4D5830FA9}" srcOrd="0" destOrd="0" presId="urn:microsoft.com/office/officeart/2005/8/layout/cycle6"/>
    <dgm:cxn modelId="{2945F72C-C0B1-4666-8C0E-CB0301793283}" type="presOf" srcId="{6EB0C946-3DEE-4A31-A520-417F14767D5B}" destId="{48A2249E-09F5-4328-BECF-C4DC91B470EF}" srcOrd="0" destOrd="0" presId="urn:microsoft.com/office/officeart/2005/8/layout/cycle6"/>
    <dgm:cxn modelId="{10641637-BB26-4E77-B7C6-36DE0E5D177A}" type="presOf" srcId="{475299ED-688C-4816-99BE-65F569CD7744}" destId="{0FEDCA45-C2C5-4BEC-8FE0-241BD092B80C}" srcOrd="0" destOrd="0" presId="urn:microsoft.com/office/officeart/2005/8/layout/cycle6"/>
    <dgm:cxn modelId="{50324F37-3FC8-475B-AC79-03DA8A46705C}" type="presOf" srcId="{D2AFBCA4-D605-408E-AE67-4B54062EC644}" destId="{B7D9173F-4CBA-4B64-B99C-AE8C7C11D839}" srcOrd="0" destOrd="0" presId="urn:microsoft.com/office/officeart/2005/8/layout/cycle6"/>
    <dgm:cxn modelId="{DDD4A061-B203-47A9-A12C-8F3BD48DEAD9}" srcId="{475299ED-688C-4816-99BE-65F569CD7744}" destId="{D2AFBCA4-D605-408E-AE67-4B54062EC644}" srcOrd="4" destOrd="0" parTransId="{F4E45DA4-6171-4BE1-992B-34CBB257D1E6}" sibTransId="{1CD12E87-182C-4544-AF2E-756CC6B1FF50}"/>
    <dgm:cxn modelId="{10984E6D-806B-4EC0-93E2-BC1B57F08345}" type="presOf" srcId="{C7FE7460-A0DD-42F0-9FC3-B1DC33603667}" destId="{C85BDE3C-CB53-4AE6-B30D-79AF9E103C0C}" srcOrd="0" destOrd="0" presId="urn:microsoft.com/office/officeart/2005/8/layout/cycle6"/>
    <dgm:cxn modelId="{9A3B8A4F-7284-4D74-9989-6037E8803869}" type="presOf" srcId="{95704806-4DA0-48D8-B612-711D4AA9DE2F}" destId="{3E150ACE-2C10-40B0-BE5F-E92336555C7A}" srcOrd="0" destOrd="0" presId="urn:microsoft.com/office/officeart/2005/8/layout/cycle6"/>
    <dgm:cxn modelId="{EF790976-6555-4D5B-9A39-B51B4E814743}" srcId="{475299ED-688C-4816-99BE-65F569CD7744}" destId="{0E639E76-42CB-42A0-8277-93A5A95934D1}" srcOrd="0" destOrd="0" parTransId="{4E4756DA-66EC-4137-B4B3-EFE908BBE0D8}" sibTransId="{02D05C70-3598-4C83-B6B6-0CB594194000}"/>
    <dgm:cxn modelId="{61F98AA3-31D7-41CB-A869-ECAF8D3706D0}" srcId="{475299ED-688C-4816-99BE-65F569CD7744}" destId="{E5817091-9321-470B-B786-198005E9F84E}" srcOrd="2" destOrd="0" parTransId="{1C8644BE-DF15-4979-BF04-79FE3CA66FEF}" sibTransId="{AF5C30CC-A062-4988-8601-AAF7410D39C1}"/>
    <dgm:cxn modelId="{536AD7AE-5C9E-4F7A-9AF9-7C6DC44A5D31}" srcId="{475299ED-688C-4816-99BE-65F569CD7744}" destId="{6EB0C946-3DEE-4A31-A520-417F14767D5B}" srcOrd="3" destOrd="0" parTransId="{A65A3B88-FD31-4542-83E3-B96E3508DCE2}" sibTransId="{A73B753C-8311-447C-90FF-D9288575B227}"/>
    <dgm:cxn modelId="{D10C59AF-4F38-4617-B686-FB71E4840E16}" type="presOf" srcId="{A73B753C-8311-447C-90FF-D9288575B227}" destId="{80AEE0CE-F4BB-4A2C-A53B-1E3AD409DCF7}" srcOrd="0" destOrd="0" presId="urn:microsoft.com/office/officeart/2005/8/layout/cycle6"/>
    <dgm:cxn modelId="{9F6E22BE-C167-4DAD-BB7D-A4046BF625CD}" type="presOf" srcId="{1CD12E87-182C-4544-AF2E-756CC6B1FF50}" destId="{B9BD7761-6936-4947-A8F0-2C1ADB075F58}" srcOrd="0" destOrd="0" presId="urn:microsoft.com/office/officeart/2005/8/layout/cycle6"/>
    <dgm:cxn modelId="{898D7CDB-30B1-47FB-851B-4C21DB5E5C5E}" type="presOf" srcId="{02D05C70-3598-4C83-B6B6-0CB594194000}" destId="{774841EA-D7AB-42F2-B8EB-A3221E678063}" srcOrd="0" destOrd="0" presId="urn:microsoft.com/office/officeart/2005/8/layout/cycle6"/>
    <dgm:cxn modelId="{6BB2A5E0-3C55-4FA3-BD0C-272413FB1456}" type="presOf" srcId="{E5817091-9321-470B-B786-198005E9F84E}" destId="{BF69CF4E-833F-4109-92FF-9AAECBE9FBA3}" srcOrd="0" destOrd="0" presId="urn:microsoft.com/office/officeart/2005/8/layout/cycle6"/>
    <dgm:cxn modelId="{4279F7FB-B568-4E7B-90CC-191B0E12D87A}" srcId="{475299ED-688C-4816-99BE-65F569CD7744}" destId="{C7FE7460-A0DD-42F0-9FC3-B1DC33603667}" srcOrd="1" destOrd="0" parTransId="{DA5D95E3-D56F-41E5-9FCA-B01CE37F37D7}" sibTransId="{95704806-4DA0-48D8-B612-711D4AA9DE2F}"/>
    <dgm:cxn modelId="{79DCCEDC-7041-4E5B-8D1A-00479F1A3340}" type="presParOf" srcId="{0FEDCA45-C2C5-4BEC-8FE0-241BD092B80C}" destId="{135C8811-9F9C-4E82-A86F-7AE4D5830FA9}" srcOrd="0" destOrd="0" presId="urn:microsoft.com/office/officeart/2005/8/layout/cycle6"/>
    <dgm:cxn modelId="{44A12E74-00AE-4ED8-B02B-67CC01158D42}" type="presParOf" srcId="{0FEDCA45-C2C5-4BEC-8FE0-241BD092B80C}" destId="{652970FE-CA01-4DC6-B4CA-CE926CD1348F}" srcOrd="1" destOrd="0" presId="urn:microsoft.com/office/officeart/2005/8/layout/cycle6"/>
    <dgm:cxn modelId="{2CE24870-5CA2-44CC-9C31-C016976ADF2B}" type="presParOf" srcId="{0FEDCA45-C2C5-4BEC-8FE0-241BD092B80C}" destId="{774841EA-D7AB-42F2-B8EB-A3221E678063}" srcOrd="2" destOrd="0" presId="urn:microsoft.com/office/officeart/2005/8/layout/cycle6"/>
    <dgm:cxn modelId="{35084786-4B1C-45F9-97B2-AD6F001BC8F4}" type="presParOf" srcId="{0FEDCA45-C2C5-4BEC-8FE0-241BD092B80C}" destId="{C85BDE3C-CB53-4AE6-B30D-79AF9E103C0C}" srcOrd="3" destOrd="0" presId="urn:microsoft.com/office/officeart/2005/8/layout/cycle6"/>
    <dgm:cxn modelId="{BB47D65E-202D-472B-9E75-557620F8C431}" type="presParOf" srcId="{0FEDCA45-C2C5-4BEC-8FE0-241BD092B80C}" destId="{181F6E95-B8E3-4564-AC42-6CC9EF5778B6}" srcOrd="4" destOrd="0" presId="urn:microsoft.com/office/officeart/2005/8/layout/cycle6"/>
    <dgm:cxn modelId="{93A8C4A5-9A33-4764-8C06-CBF9F348E754}" type="presParOf" srcId="{0FEDCA45-C2C5-4BEC-8FE0-241BD092B80C}" destId="{3E150ACE-2C10-40B0-BE5F-E92336555C7A}" srcOrd="5" destOrd="0" presId="urn:microsoft.com/office/officeart/2005/8/layout/cycle6"/>
    <dgm:cxn modelId="{2A0E4565-D6A3-453C-AD26-0AA51DC04D08}" type="presParOf" srcId="{0FEDCA45-C2C5-4BEC-8FE0-241BD092B80C}" destId="{BF69CF4E-833F-4109-92FF-9AAECBE9FBA3}" srcOrd="6" destOrd="0" presId="urn:microsoft.com/office/officeart/2005/8/layout/cycle6"/>
    <dgm:cxn modelId="{C4AD0217-94AB-493E-A5E6-BF39B98AE72D}" type="presParOf" srcId="{0FEDCA45-C2C5-4BEC-8FE0-241BD092B80C}" destId="{D3DE62E5-B8BB-4E0C-99B6-5EAEAA2C28EF}" srcOrd="7" destOrd="0" presId="urn:microsoft.com/office/officeart/2005/8/layout/cycle6"/>
    <dgm:cxn modelId="{64441990-EA06-4577-85B5-1ACBC55E2C30}" type="presParOf" srcId="{0FEDCA45-C2C5-4BEC-8FE0-241BD092B80C}" destId="{C55D9C4C-833F-42EC-90DF-0CF7735B0C66}" srcOrd="8" destOrd="0" presId="urn:microsoft.com/office/officeart/2005/8/layout/cycle6"/>
    <dgm:cxn modelId="{13339EFF-EDB0-472D-818B-155D08592578}" type="presParOf" srcId="{0FEDCA45-C2C5-4BEC-8FE0-241BD092B80C}" destId="{48A2249E-09F5-4328-BECF-C4DC91B470EF}" srcOrd="9" destOrd="0" presId="urn:microsoft.com/office/officeart/2005/8/layout/cycle6"/>
    <dgm:cxn modelId="{CBF3C098-FCBD-44F0-A03D-40AD56E3B311}" type="presParOf" srcId="{0FEDCA45-C2C5-4BEC-8FE0-241BD092B80C}" destId="{203CE567-08B8-4EB2-BF8E-85BE906FF7A8}" srcOrd="10" destOrd="0" presId="urn:microsoft.com/office/officeart/2005/8/layout/cycle6"/>
    <dgm:cxn modelId="{B5DC6413-1D5C-4A35-871F-98DFB20B1F61}" type="presParOf" srcId="{0FEDCA45-C2C5-4BEC-8FE0-241BD092B80C}" destId="{80AEE0CE-F4BB-4A2C-A53B-1E3AD409DCF7}" srcOrd="11" destOrd="0" presId="urn:microsoft.com/office/officeart/2005/8/layout/cycle6"/>
    <dgm:cxn modelId="{A3693C1B-DB53-4F07-B9B3-9614DB0D9F92}" type="presParOf" srcId="{0FEDCA45-C2C5-4BEC-8FE0-241BD092B80C}" destId="{B7D9173F-4CBA-4B64-B99C-AE8C7C11D839}" srcOrd="12" destOrd="0" presId="urn:microsoft.com/office/officeart/2005/8/layout/cycle6"/>
    <dgm:cxn modelId="{1F9B19CC-E743-4956-B504-7E264D2A441E}" type="presParOf" srcId="{0FEDCA45-C2C5-4BEC-8FE0-241BD092B80C}" destId="{EACA49CF-B486-4137-87DA-82FD3C440F73}" srcOrd="13" destOrd="0" presId="urn:microsoft.com/office/officeart/2005/8/layout/cycle6"/>
    <dgm:cxn modelId="{FE687B93-DF27-4544-90F8-BEFD3DBC3996}" type="presParOf" srcId="{0FEDCA45-C2C5-4BEC-8FE0-241BD092B80C}" destId="{B9BD7761-6936-4947-A8F0-2C1ADB075F58}"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EDD9AF5-7468-40E0-8291-115BC15657F6}" type="doc">
      <dgm:prSet loTypeId="urn:microsoft.com/office/officeart/2005/8/layout/hierarchy1" loCatId="hierarchy" qsTypeId="urn:microsoft.com/office/officeart/2005/8/quickstyle/simple5" qsCatId="simple" csTypeId="urn:microsoft.com/office/officeart/2005/8/colors/colorful5" csCatId="colorful" phldr="1"/>
      <dgm:spPr/>
      <dgm:t>
        <a:bodyPr/>
        <a:lstStyle/>
        <a:p>
          <a:endParaRPr lang="fr-CA"/>
        </a:p>
      </dgm:t>
    </dgm:pt>
    <dgm:pt modelId="{81E65303-1628-4C2A-946F-A3B37A9F15E2}">
      <dgm:prSet phldrT="[Texte]"/>
      <dgm:spPr/>
      <dgm:t>
        <a:bodyPr/>
        <a:lstStyle/>
        <a:p>
          <a:r>
            <a:rPr lang="fr-CA" err="1"/>
            <a:t>Sail</a:t>
          </a:r>
          <a:r>
            <a:rPr lang="fr-CA"/>
            <a:t> 1</a:t>
          </a:r>
        </a:p>
      </dgm:t>
    </dgm:pt>
    <dgm:pt modelId="{3167CE20-940E-4384-B84E-D804D665CE28}" type="parTrans" cxnId="{590E5666-1A5F-4E7F-ACF1-A792128502D7}">
      <dgm:prSet/>
      <dgm:spPr/>
      <dgm:t>
        <a:bodyPr/>
        <a:lstStyle/>
        <a:p>
          <a:endParaRPr lang="fr-CA"/>
        </a:p>
      </dgm:t>
    </dgm:pt>
    <dgm:pt modelId="{45976CE9-345E-4EDB-BDC4-7275D738F349}" type="sibTrans" cxnId="{590E5666-1A5F-4E7F-ACF1-A792128502D7}">
      <dgm:prSet/>
      <dgm:spPr/>
      <dgm:t>
        <a:bodyPr/>
        <a:lstStyle/>
        <a:p>
          <a:endParaRPr lang="fr-CA"/>
        </a:p>
      </dgm:t>
    </dgm:pt>
    <dgm:pt modelId="{80F75A0C-BF06-437C-8234-DBDEBDE23AEF}">
      <dgm:prSet phldrT="[Texte]"/>
      <dgm:spPr/>
      <dgm:t>
        <a:bodyPr/>
        <a:lstStyle/>
        <a:p>
          <a:r>
            <a:rPr lang="fr-CA" err="1"/>
            <a:t>Sail</a:t>
          </a:r>
          <a:r>
            <a:rPr lang="fr-CA"/>
            <a:t> 2</a:t>
          </a:r>
        </a:p>
      </dgm:t>
    </dgm:pt>
    <dgm:pt modelId="{4109F796-06AD-417F-9D48-D9815778E4BE}" type="parTrans" cxnId="{52E0D4AE-28A0-4B0C-BFC3-F4114214A17E}">
      <dgm:prSet/>
      <dgm:spPr/>
      <dgm:t>
        <a:bodyPr/>
        <a:lstStyle/>
        <a:p>
          <a:endParaRPr lang="fr-CA"/>
        </a:p>
      </dgm:t>
    </dgm:pt>
    <dgm:pt modelId="{34B5C260-EEC7-4407-B216-206A61532CDC}" type="sibTrans" cxnId="{52E0D4AE-28A0-4B0C-BFC3-F4114214A17E}">
      <dgm:prSet/>
      <dgm:spPr/>
      <dgm:t>
        <a:bodyPr/>
        <a:lstStyle/>
        <a:p>
          <a:endParaRPr lang="fr-CA"/>
        </a:p>
      </dgm:t>
    </dgm:pt>
    <dgm:pt modelId="{EEAA49D9-38D2-4B19-8FE2-801573C4ECFD}">
      <dgm:prSet phldrT="[Texte]"/>
      <dgm:spPr/>
      <dgm:t>
        <a:bodyPr/>
        <a:lstStyle/>
        <a:p>
          <a:r>
            <a:rPr lang="fr-CA" err="1"/>
            <a:t>Seamanship</a:t>
          </a:r>
          <a:endParaRPr lang="fr-CA"/>
        </a:p>
      </dgm:t>
    </dgm:pt>
    <dgm:pt modelId="{435AA26A-A53A-4716-90BE-012A91453528}" type="parTrans" cxnId="{1575F191-5578-4292-BD73-85331983F35E}">
      <dgm:prSet/>
      <dgm:spPr/>
      <dgm:t>
        <a:bodyPr/>
        <a:lstStyle/>
        <a:p>
          <a:endParaRPr lang="fr-CA"/>
        </a:p>
      </dgm:t>
    </dgm:pt>
    <dgm:pt modelId="{54A2615B-16CC-4EE0-9F81-ADA725E3E4E5}" type="sibTrans" cxnId="{1575F191-5578-4292-BD73-85331983F35E}">
      <dgm:prSet/>
      <dgm:spPr/>
      <dgm:t>
        <a:bodyPr/>
        <a:lstStyle/>
        <a:p>
          <a:endParaRPr lang="fr-CA"/>
        </a:p>
      </dgm:t>
    </dgm:pt>
    <dgm:pt modelId="{3D42B779-8AA6-4426-8A75-95B921FB7AA5}">
      <dgm:prSet phldrT="[Texte]"/>
      <dgm:spPr/>
      <dgm:t>
        <a:bodyPr/>
        <a:lstStyle/>
        <a:p>
          <a:r>
            <a:rPr lang="fr-CA" err="1"/>
            <a:t>Ship’s</a:t>
          </a:r>
          <a:r>
            <a:rPr lang="fr-CA"/>
            <a:t> Boat </a:t>
          </a:r>
          <a:r>
            <a:rPr lang="fr-CA" err="1"/>
            <a:t>Operator</a:t>
          </a:r>
          <a:r>
            <a:rPr lang="fr-CA"/>
            <a:t> </a:t>
          </a:r>
        </a:p>
      </dgm:t>
    </dgm:pt>
    <dgm:pt modelId="{0F72AD0B-6688-43C2-AD47-CD7803A3953A}" type="parTrans" cxnId="{64FD5789-0347-47E6-BD3D-83CF93C5240C}">
      <dgm:prSet/>
      <dgm:spPr/>
      <dgm:t>
        <a:bodyPr/>
        <a:lstStyle/>
        <a:p>
          <a:endParaRPr lang="fr-CA"/>
        </a:p>
      </dgm:t>
    </dgm:pt>
    <dgm:pt modelId="{DF8D3DF7-3785-4584-AD06-78BFFECC3733}" type="sibTrans" cxnId="{64FD5789-0347-47E6-BD3D-83CF93C5240C}">
      <dgm:prSet/>
      <dgm:spPr/>
      <dgm:t>
        <a:bodyPr/>
        <a:lstStyle/>
        <a:p>
          <a:endParaRPr lang="fr-CA"/>
        </a:p>
      </dgm:t>
    </dgm:pt>
    <dgm:pt modelId="{E1CE8A61-0A15-4770-AB26-60FD0540D4CA}" type="pres">
      <dgm:prSet presAssocID="{DEDD9AF5-7468-40E0-8291-115BC15657F6}" presName="hierChild1" presStyleCnt="0">
        <dgm:presLayoutVars>
          <dgm:chPref val="1"/>
          <dgm:dir/>
          <dgm:animOne val="branch"/>
          <dgm:animLvl val="lvl"/>
          <dgm:resizeHandles/>
        </dgm:presLayoutVars>
      </dgm:prSet>
      <dgm:spPr/>
    </dgm:pt>
    <dgm:pt modelId="{D37DBB26-EB33-46C8-BC0E-484405C60405}" type="pres">
      <dgm:prSet presAssocID="{81E65303-1628-4C2A-946F-A3B37A9F15E2}" presName="hierRoot1" presStyleCnt="0"/>
      <dgm:spPr/>
    </dgm:pt>
    <dgm:pt modelId="{97CB1D21-C232-4AB7-BE3B-17DBE27B75F1}" type="pres">
      <dgm:prSet presAssocID="{81E65303-1628-4C2A-946F-A3B37A9F15E2}" presName="composite" presStyleCnt="0"/>
      <dgm:spPr/>
    </dgm:pt>
    <dgm:pt modelId="{A9C2BA0A-87B7-4A66-B7B4-6A810044F85E}" type="pres">
      <dgm:prSet presAssocID="{81E65303-1628-4C2A-946F-A3B37A9F15E2}" presName="background" presStyleLbl="node0" presStyleIdx="0" presStyleCnt="4"/>
      <dgm:spPr/>
    </dgm:pt>
    <dgm:pt modelId="{EB5C156B-61B8-4108-80FE-0CD3CEE51CD5}" type="pres">
      <dgm:prSet presAssocID="{81E65303-1628-4C2A-946F-A3B37A9F15E2}" presName="text" presStyleLbl="fgAcc0" presStyleIdx="0" presStyleCnt="4">
        <dgm:presLayoutVars>
          <dgm:chPref val="3"/>
        </dgm:presLayoutVars>
      </dgm:prSet>
      <dgm:spPr/>
    </dgm:pt>
    <dgm:pt modelId="{D4F72E27-08A2-486D-A543-E593D728A7DE}" type="pres">
      <dgm:prSet presAssocID="{81E65303-1628-4C2A-946F-A3B37A9F15E2}" presName="hierChild2" presStyleCnt="0"/>
      <dgm:spPr/>
    </dgm:pt>
    <dgm:pt modelId="{DB7CC958-0011-4964-8CCC-B84EA4337002}" type="pres">
      <dgm:prSet presAssocID="{80F75A0C-BF06-437C-8234-DBDEBDE23AEF}" presName="hierRoot1" presStyleCnt="0"/>
      <dgm:spPr/>
    </dgm:pt>
    <dgm:pt modelId="{E78D2A7E-FDB4-4264-AE5C-65D131D622A8}" type="pres">
      <dgm:prSet presAssocID="{80F75A0C-BF06-437C-8234-DBDEBDE23AEF}" presName="composite" presStyleCnt="0"/>
      <dgm:spPr/>
    </dgm:pt>
    <dgm:pt modelId="{7FA58043-65A2-4A2C-B197-EFB218507E1F}" type="pres">
      <dgm:prSet presAssocID="{80F75A0C-BF06-437C-8234-DBDEBDE23AEF}" presName="background" presStyleLbl="node0" presStyleIdx="1" presStyleCnt="4"/>
      <dgm:spPr/>
    </dgm:pt>
    <dgm:pt modelId="{1B1FD02A-BA8C-4C67-BAA1-CCBED41080D0}" type="pres">
      <dgm:prSet presAssocID="{80F75A0C-BF06-437C-8234-DBDEBDE23AEF}" presName="text" presStyleLbl="fgAcc0" presStyleIdx="1" presStyleCnt="4">
        <dgm:presLayoutVars>
          <dgm:chPref val="3"/>
        </dgm:presLayoutVars>
      </dgm:prSet>
      <dgm:spPr/>
    </dgm:pt>
    <dgm:pt modelId="{04CE09D5-D18D-40BD-BCD0-E9149EC52BAA}" type="pres">
      <dgm:prSet presAssocID="{80F75A0C-BF06-437C-8234-DBDEBDE23AEF}" presName="hierChild2" presStyleCnt="0"/>
      <dgm:spPr/>
    </dgm:pt>
    <dgm:pt modelId="{F2543A85-C9BF-4B40-8421-3E03CB188477}" type="pres">
      <dgm:prSet presAssocID="{EEAA49D9-38D2-4B19-8FE2-801573C4ECFD}" presName="hierRoot1" presStyleCnt="0"/>
      <dgm:spPr/>
    </dgm:pt>
    <dgm:pt modelId="{4BFBF714-2294-4385-993E-141B07E57612}" type="pres">
      <dgm:prSet presAssocID="{EEAA49D9-38D2-4B19-8FE2-801573C4ECFD}" presName="composite" presStyleCnt="0"/>
      <dgm:spPr/>
    </dgm:pt>
    <dgm:pt modelId="{17B0388A-CA69-4DE2-92C7-014C7A36F006}" type="pres">
      <dgm:prSet presAssocID="{EEAA49D9-38D2-4B19-8FE2-801573C4ECFD}" presName="background" presStyleLbl="node0" presStyleIdx="2" presStyleCnt="4"/>
      <dgm:spPr/>
    </dgm:pt>
    <dgm:pt modelId="{DE165777-7718-456A-81E5-ADA0CD6FF2F4}" type="pres">
      <dgm:prSet presAssocID="{EEAA49D9-38D2-4B19-8FE2-801573C4ECFD}" presName="text" presStyleLbl="fgAcc0" presStyleIdx="2" presStyleCnt="4">
        <dgm:presLayoutVars>
          <dgm:chPref val="3"/>
        </dgm:presLayoutVars>
      </dgm:prSet>
      <dgm:spPr/>
    </dgm:pt>
    <dgm:pt modelId="{FAC76CFE-A369-49B2-9A6A-6CBF33A5A77D}" type="pres">
      <dgm:prSet presAssocID="{EEAA49D9-38D2-4B19-8FE2-801573C4ECFD}" presName="hierChild2" presStyleCnt="0"/>
      <dgm:spPr/>
    </dgm:pt>
    <dgm:pt modelId="{A2207D49-1B20-4734-9C86-E05CB4E79C79}" type="pres">
      <dgm:prSet presAssocID="{3D42B779-8AA6-4426-8A75-95B921FB7AA5}" presName="hierRoot1" presStyleCnt="0"/>
      <dgm:spPr/>
    </dgm:pt>
    <dgm:pt modelId="{23AE10B0-EB6A-46B9-B697-A90C4118D0B6}" type="pres">
      <dgm:prSet presAssocID="{3D42B779-8AA6-4426-8A75-95B921FB7AA5}" presName="composite" presStyleCnt="0"/>
      <dgm:spPr/>
    </dgm:pt>
    <dgm:pt modelId="{F2D6B342-D21A-4EAB-BB20-EAFA47E5F515}" type="pres">
      <dgm:prSet presAssocID="{3D42B779-8AA6-4426-8A75-95B921FB7AA5}" presName="background" presStyleLbl="node0" presStyleIdx="3" presStyleCnt="4"/>
      <dgm:spPr/>
    </dgm:pt>
    <dgm:pt modelId="{AFA38BA7-B556-45F9-837E-EA61E9A7481F}" type="pres">
      <dgm:prSet presAssocID="{3D42B779-8AA6-4426-8A75-95B921FB7AA5}" presName="text" presStyleLbl="fgAcc0" presStyleIdx="3" presStyleCnt="4">
        <dgm:presLayoutVars>
          <dgm:chPref val="3"/>
        </dgm:presLayoutVars>
      </dgm:prSet>
      <dgm:spPr/>
    </dgm:pt>
    <dgm:pt modelId="{CDF85D40-5A1F-4BA8-A469-07B8C2A53044}" type="pres">
      <dgm:prSet presAssocID="{3D42B779-8AA6-4426-8A75-95B921FB7AA5}" presName="hierChild2" presStyleCnt="0"/>
      <dgm:spPr/>
    </dgm:pt>
  </dgm:ptLst>
  <dgm:cxnLst>
    <dgm:cxn modelId="{BE8C4901-9963-410E-9F03-2A43A40FD4DE}" type="presOf" srcId="{81E65303-1628-4C2A-946F-A3B37A9F15E2}" destId="{EB5C156B-61B8-4108-80FE-0CD3CEE51CD5}" srcOrd="0" destOrd="0" presId="urn:microsoft.com/office/officeart/2005/8/layout/hierarchy1"/>
    <dgm:cxn modelId="{04D73318-686D-4B7A-9EDD-8BD7CD2CB2C5}" type="presOf" srcId="{EEAA49D9-38D2-4B19-8FE2-801573C4ECFD}" destId="{DE165777-7718-456A-81E5-ADA0CD6FF2F4}" srcOrd="0" destOrd="0" presId="urn:microsoft.com/office/officeart/2005/8/layout/hierarchy1"/>
    <dgm:cxn modelId="{2CB0B332-1248-42EB-8FA4-FD1A2BEC2213}" type="presOf" srcId="{3D42B779-8AA6-4426-8A75-95B921FB7AA5}" destId="{AFA38BA7-B556-45F9-837E-EA61E9A7481F}" srcOrd="0" destOrd="0" presId="urn:microsoft.com/office/officeart/2005/8/layout/hierarchy1"/>
    <dgm:cxn modelId="{18AF4D60-8FA6-4280-A1DA-8FED07294079}" type="presOf" srcId="{80F75A0C-BF06-437C-8234-DBDEBDE23AEF}" destId="{1B1FD02A-BA8C-4C67-BAA1-CCBED41080D0}" srcOrd="0" destOrd="0" presId="urn:microsoft.com/office/officeart/2005/8/layout/hierarchy1"/>
    <dgm:cxn modelId="{590E5666-1A5F-4E7F-ACF1-A792128502D7}" srcId="{DEDD9AF5-7468-40E0-8291-115BC15657F6}" destId="{81E65303-1628-4C2A-946F-A3B37A9F15E2}" srcOrd="0" destOrd="0" parTransId="{3167CE20-940E-4384-B84E-D804D665CE28}" sibTransId="{45976CE9-345E-4EDB-BDC4-7275D738F349}"/>
    <dgm:cxn modelId="{64FD5789-0347-47E6-BD3D-83CF93C5240C}" srcId="{DEDD9AF5-7468-40E0-8291-115BC15657F6}" destId="{3D42B779-8AA6-4426-8A75-95B921FB7AA5}" srcOrd="3" destOrd="0" parTransId="{0F72AD0B-6688-43C2-AD47-CD7803A3953A}" sibTransId="{DF8D3DF7-3785-4584-AD06-78BFFECC3733}"/>
    <dgm:cxn modelId="{93D1438E-5B73-43C7-AE39-5A1DA2E036F8}" type="presOf" srcId="{DEDD9AF5-7468-40E0-8291-115BC15657F6}" destId="{E1CE8A61-0A15-4770-AB26-60FD0540D4CA}" srcOrd="0" destOrd="0" presId="urn:microsoft.com/office/officeart/2005/8/layout/hierarchy1"/>
    <dgm:cxn modelId="{1575F191-5578-4292-BD73-85331983F35E}" srcId="{DEDD9AF5-7468-40E0-8291-115BC15657F6}" destId="{EEAA49D9-38D2-4B19-8FE2-801573C4ECFD}" srcOrd="2" destOrd="0" parTransId="{435AA26A-A53A-4716-90BE-012A91453528}" sibTransId="{54A2615B-16CC-4EE0-9F81-ADA725E3E4E5}"/>
    <dgm:cxn modelId="{52E0D4AE-28A0-4B0C-BFC3-F4114214A17E}" srcId="{DEDD9AF5-7468-40E0-8291-115BC15657F6}" destId="{80F75A0C-BF06-437C-8234-DBDEBDE23AEF}" srcOrd="1" destOrd="0" parTransId="{4109F796-06AD-417F-9D48-D9815778E4BE}" sibTransId="{34B5C260-EEC7-4407-B216-206A61532CDC}"/>
    <dgm:cxn modelId="{0DD2DBBB-1A8E-4E2A-9BB2-EC9183F4658C}" type="presParOf" srcId="{E1CE8A61-0A15-4770-AB26-60FD0540D4CA}" destId="{D37DBB26-EB33-46C8-BC0E-484405C60405}" srcOrd="0" destOrd="0" presId="urn:microsoft.com/office/officeart/2005/8/layout/hierarchy1"/>
    <dgm:cxn modelId="{9A2194F3-FA3E-4B37-962A-FD322B8D1B56}" type="presParOf" srcId="{D37DBB26-EB33-46C8-BC0E-484405C60405}" destId="{97CB1D21-C232-4AB7-BE3B-17DBE27B75F1}" srcOrd="0" destOrd="0" presId="urn:microsoft.com/office/officeart/2005/8/layout/hierarchy1"/>
    <dgm:cxn modelId="{9EFBF70C-020C-4613-AF02-C0B46527648A}" type="presParOf" srcId="{97CB1D21-C232-4AB7-BE3B-17DBE27B75F1}" destId="{A9C2BA0A-87B7-4A66-B7B4-6A810044F85E}" srcOrd="0" destOrd="0" presId="urn:microsoft.com/office/officeart/2005/8/layout/hierarchy1"/>
    <dgm:cxn modelId="{7342660A-642E-4604-AD9E-4A23E1B3EF5C}" type="presParOf" srcId="{97CB1D21-C232-4AB7-BE3B-17DBE27B75F1}" destId="{EB5C156B-61B8-4108-80FE-0CD3CEE51CD5}" srcOrd="1" destOrd="0" presId="urn:microsoft.com/office/officeart/2005/8/layout/hierarchy1"/>
    <dgm:cxn modelId="{96EBDC65-9865-479A-B4CE-D6661376AD7D}" type="presParOf" srcId="{D37DBB26-EB33-46C8-BC0E-484405C60405}" destId="{D4F72E27-08A2-486D-A543-E593D728A7DE}" srcOrd="1" destOrd="0" presId="urn:microsoft.com/office/officeart/2005/8/layout/hierarchy1"/>
    <dgm:cxn modelId="{189C1559-A520-472F-9B60-23567C57C235}" type="presParOf" srcId="{E1CE8A61-0A15-4770-AB26-60FD0540D4CA}" destId="{DB7CC958-0011-4964-8CCC-B84EA4337002}" srcOrd="1" destOrd="0" presId="urn:microsoft.com/office/officeart/2005/8/layout/hierarchy1"/>
    <dgm:cxn modelId="{8303E557-1625-4062-8D3D-5812069BCD52}" type="presParOf" srcId="{DB7CC958-0011-4964-8CCC-B84EA4337002}" destId="{E78D2A7E-FDB4-4264-AE5C-65D131D622A8}" srcOrd="0" destOrd="0" presId="urn:microsoft.com/office/officeart/2005/8/layout/hierarchy1"/>
    <dgm:cxn modelId="{E873102E-366A-437C-9323-F2E271EC9142}" type="presParOf" srcId="{E78D2A7E-FDB4-4264-AE5C-65D131D622A8}" destId="{7FA58043-65A2-4A2C-B197-EFB218507E1F}" srcOrd="0" destOrd="0" presId="urn:microsoft.com/office/officeart/2005/8/layout/hierarchy1"/>
    <dgm:cxn modelId="{C99699A5-EC1A-46D0-AC6A-2EBC2C5DE358}" type="presParOf" srcId="{E78D2A7E-FDB4-4264-AE5C-65D131D622A8}" destId="{1B1FD02A-BA8C-4C67-BAA1-CCBED41080D0}" srcOrd="1" destOrd="0" presId="urn:microsoft.com/office/officeart/2005/8/layout/hierarchy1"/>
    <dgm:cxn modelId="{62E6D49E-A70D-4A25-A5D7-EB95004884A5}" type="presParOf" srcId="{DB7CC958-0011-4964-8CCC-B84EA4337002}" destId="{04CE09D5-D18D-40BD-BCD0-E9149EC52BAA}" srcOrd="1" destOrd="0" presId="urn:microsoft.com/office/officeart/2005/8/layout/hierarchy1"/>
    <dgm:cxn modelId="{1D94AB7C-29B0-4985-965D-37DA55E41C29}" type="presParOf" srcId="{E1CE8A61-0A15-4770-AB26-60FD0540D4CA}" destId="{F2543A85-C9BF-4B40-8421-3E03CB188477}" srcOrd="2" destOrd="0" presId="urn:microsoft.com/office/officeart/2005/8/layout/hierarchy1"/>
    <dgm:cxn modelId="{B3F2F815-9F32-4C4E-A58B-4A1D0CF1E195}" type="presParOf" srcId="{F2543A85-C9BF-4B40-8421-3E03CB188477}" destId="{4BFBF714-2294-4385-993E-141B07E57612}" srcOrd="0" destOrd="0" presId="urn:microsoft.com/office/officeart/2005/8/layout/hierarchy1"/>
    <dgm:cxn modelId="{CA48C706-856C-430E-915F-3444DFB7A9D2}" type="presParOf" srcId="{4BFBF714-2294-4385-993E-141B07E57612}" destId="{17B0388A-CA69-4DE2-92C7-014C7A36F006}" srcOrd="0" destOrd="0" presId="urn:microsoft.com/office/officeart/2005/8/layout/hierarchy1"/>
    <dgm:cxn modelId="{2FF68470-21C0-442D-AECB-B0F23B2DED00}" type="presParOf" srcId="{4BFBF714-2294-4385-993E-141B07E57612}" destId="{DE165777-7718-456A-81E5-ADA0CD6FF2F4}" srcOrd="1" destOrd="0" presId="urn:microsoft.com/office/officeart/2005/8/layout/hierarchy1"/>
    <dgm:cxn modelId="{4DB648AA-1971-4E65-AFDA-7457F0F3C0C8}" type="presParOf" srcId="{F2543A85-C9BF-4B40-8421-3E03CB188477}" destId="{FAC76CFE-A369-49B2-9A6A-6CBF33A5A77D}" srcOrd="1" destOrd="0" presId="urn:microsoft.com/office/officeart/2005/8/layout/hierarchy1"/>
    <dgm:cxn modelId="{BDF6AD4D-2307-4941-A374-406D3696D8D5}" type="presParOf" srcId="{E1CE8A61-0A15-4770-AB26-60FD0540D4CA}" destId="{A2207D49-1B20-4734-9C86-E05CB4E79C79}" srcOrd="3" destOrd="0" presId="urn:microsoft.com/office/officeart/2005/8/layout/hierarchy1"/>
    <dgm:cxn modelId="{599D6202-65EB-4106-8F98-C7EDBB020019}" type="presParOf" srcId="{A2207D49-1B20-4734-9C86-E05CB4E79C79}" destId="{23AE10B0-EB6A-46B9-B697-A90C4118D0B6}" srcOrd="0" destOrd="0" presId="urn:microsoft.com/office/officeart/2005/8/layout/hierarchy1"/>
    <dgm:cxn modelId="{D4907604-AE40-4096-A73D-042AC38DEC96}" type="presParOf" srcId="{23AE10B0-EB6A-46B9-B697-A90C4118D0B6}" destId="{F2D6B342-D21A-4EAB-BB20-EAFA47E5F515}" srcOrd="0" destOrd="0" presId="urn:microsoft.com/office/officeart/2005/8/layout/hierarchy1"/>
    <dgm:cxn modelId="{7235B4CC-59CF-432C-B266-DB5F67323E7F}" type="presParOf" srcId="{23AE10B0-EB6A-46B9-B697-A90C4118D0B6}" destId="{AFA38BA7-B556-45F9-837E-EA61E9A7481F}" srcOrd="1" destOrd="0" presId="urn:microsoft.com/office/officeart/2005/8/layout/hierarchy1"/>
    <dgm:cxn modelId="{1ACCC964-DB3D-4AC8-92A2-7C5D1B93C85F}" type="presParOf" srcId="{A2207D49-1B20-4734-9C86-E05CB4E79C79}" destId="{CDF85D40-5A1F-4BA8-A469-07B8C2A53044}"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6A1362DA-B794-45B9-9BEE-599A1FD4F7C7}"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rtlCol="0"/>
        <a:lstStyle/>
        <a:p>
          <a:pPr rtl="0"/>
          <a:endParaRPr lang="en-ZA"/>
        </a:p>
      </dgm:t>
    </dgm:pt>
    <dgm:pt modelId="{4821B3E8-9370-4D21-8198-65BA4339E415}">
      <dgm:prSet phldrT="[Text]"/>
      <dgm:spPr/>
      <dgm:t>
        <a:bodyPr rtlCol="0"/>
        <a:lstStyle/>
        <a:p>
          <a:pPr>
            <a:lnSpc>
              <a:spcPct val="100000"/>
            </a:lnSpc>
            <a:defRPr b="1"/>
          </a:pPr>
          <a:r>
            <a:rPr lang="fr-FR" b="1" noProof="0" err="1"/>
            <a:t>Prerequisite</a:t>
          </a:r>
          <a:endParaRPr lang="fr-FR" b="1" noProof="0"/>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FR" noProof="0"/>
            <a:t>Age : N/A</a:t>
          </a:r>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8990175B-9D44-4607-8FBA-A007DD3BDCD2}">
      <dgm:prSet phldrT="[Text]"/>
      <dgm:spPr/>
      <dgm:t>
        <a:bodyPr rtlCol="0"/>
        <a:lstStyle/>
        <a:p>
          <a:pPr>
            <a:lnSpc>
              <a:spcPct val="100000"/>
            </a:lnSpc>
          </a:pPr>
          <a:r>
            <a:rPr lang="en-CA"/>
            <a:t>Phase 2 completed</a:t>
          </a:r>
          <a:endParaRPr lang="fr-FR" noProof="0"/>
        </a:p>
      </dgm:t>
    </dgm:pt>
    <dgm:pt modelId="{02F16045-3CB8-41FE-AF3D-FC471EDB1A43}" type="sibTrans" cxnId="{3B800981-BF06-4825-8D19-D45C3C790513}">
      <dgm:prSet/>
      <dgm:spPr/>
      <dgm:t>
        <a:bodyPr rtlCol="0"/>
        <a:lstStyle/>
        <a:p>
          <a:pPr rtl="0"/>
          <a:endParaRPr lang="fr-FR" noProof="0"/>
        </a:p>
      </dgm:t>
    </dgm:pt>
    <dgm:pt modelId="{1E28B33B-A87B-4A20-B998-C7F1781B7D5F}" type="parTrans" cxnId="{3B800981-BF06-4825-8D19-D45C3C790513}">
      <dgm:prSet/>
      <dgm:spPr/>
      <dgm:t>
        <a:bodyPr rtlCol="0"/>
        <a:lstStyle/>
        <a:p>
          <a:pPr rtl="0"/>
          <a:endParaRPr lang="fr-FR" noProof="0"/>
        </a:p>
      </dgm:t>
    </dgm:pt>
    <dgm:pt modelId="{EED48EC9-139E-4D1A-A023-E1766F475502}">
      <dgm:prSet phldrT="[Text]"/>
      <dgm:spPr/>
      <dgm:t>
        <a:bodyPr rtlCol="0"/>
        <a:lstStyle/>
        <a:p>
          <a:pPr>
            <a:lnSpc>
              <a:spcPct val="100000"/>
            </a:lnSpc>
            <a:defRPr b="1"/>
          </a:pPr>
          <a:r>
            <a:rPr lang="fr-FR" b="1" noProof="0"/>
            <a:t>Course objectives</a:t>
          </a:r>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custT="1"/>
      <dgm:spPr/>
      <dgm:t>
        <a:bodyPr/>
        <a:lstStyle/>
        <a:p>
          <a:pPr>
            <a:lnSpc>
              <a:spcPct val="100000"/>
            </a:lnSpc>
          </a:pPr>
          <a:r>
            <a:rPr lang="en-US" sz="1100" b="0" i="0"/>
            <a:t>Offers cadets the chance to expand upon their previously acquired seamanship skills from the corps level and engage in advanced seamanship activities. These activities encompass ropework, rigging, serving as a crew member in whaler operation, participating in a day sail on a training vessel, and learning naval communication. Successful completion of this course enables cadets to attain Communications 1 and 2 qualifications.</a:t>
          </a:r>
          <a:r>
            <a:rPr lang="fr-CA" sz="1100" b="0" i="0"/>
            <a:t>.</a:t>
          </a:r>
          <a:endParaRPr lang="fr-FR" sz="1100"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defRPr b="1"/>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en-CA"/>
            <a:t>21 July to 10 August 2024</a:t>
          </a:r>
          <a:endParaRPr lang="fr-FR" noProof="0"/>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D615AD95-AC5D-4165-9D71-060E4810CD5C}" type="pres">
      <dgm:prSet presAssocID="{6A1362DA-B794-45B9-9BEE-599A1FD4F7C7}" presName="root" presStyleCnt="0">
        <dgm:presLayoutVars>
          <dgm:dir/>
          <dgm:resizeHandles val="exact"/>
        </dgm:presLayoutVars>
      </dgm:prSet>
      <dgm:spPr/>
    </dgm:pt>
    <dgm:pt modelId="{921DD3C3-DA39-40E1-9D65-94747BDFFA4C}" type="pres">
      <dgm:prSet presAssocID="{4821B3E8-9370-4D21-8198-65BA4339E415}" presName="compNode" presStyleCnt="0"/>
      <dgm:spPr/>
    </dgm:pt>
    <dgm:pt modelId="{66A025DB-AE1C-4D6B-98CB-3B95712C901C}" type="pres">
      <dgm:prSet presAssocID="{4821B3E8-9370-4D21-8198-65BA4339E415}" presName="iconRect" presStyleLbl="node1" presStyleIdx="0" presStyleCnt="3" custLinFactNeighborX="763" custLinFactNeighborY="-2851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85C6B753-C06E-4ADB-BD52-981600E080F6}" type="pres">
      <dgm:prSet presAssocID="{4821B3E8-9370-4D21-8198-65BA4339E415}" presName="iconSpace" presStyleCnt="0"/>
      <dgm:spPr/>
    </dgm:pt>
    <dgm:pt modelId="{1A629F31-D08C-41EF-B1E1-F76794688582}" type="pres">
      <dgm:prSet presAssocID="{4821B3E8-9370-4D21-8198-65BA4339E415}" presName="parTx" presStyleLbl="revTx" presStyleIdx="0" presStyleCnt="6" custLinFactNeighborX="267" custLinFactNeighborY="-66544">
        <dgm:presLayoutVars>
          <dgm:chMax val="0"/>
          <dgm:chPref val="0"/>
        </dgm:presLayoutVars>
      </dgm:prSet>
      <dgm:spPr/>
    </dgm:pt>
    <dgm:pt modelId="{870E9CE6-D064-461A-B113-4BD30EAE3F49}" type="pres">
      <dgm:prSet presAssocID="{4821B3E8-9370-4D21-8198-65BA4339E415}" presName="txSpace" presStyleCnt="0"/>
      <dgm:spPr/>
    </dgm:pt>
    <dgm:pt modelId="{E73D8D59-B4CF-4FB8-B1CE-F5D635B8AD05}" type="pres">
      <dgm:prSet presAssocID="{4821B3E8-9370-4D21-8198-65BA4339E415}" presName="desTx" presStyleLbl="revTx" presStyleIdx="1" presStyleCnt="6" custLinFactNeighborX="267" custLinFactNeighborY="-16121">
        <dgm:presLayoutVars/>
      </dgm:prSet>
      <dgm:spPr/>
    </dgm:pt>
    <dgm:pt modelId="{886E1DBF-1E21-44BF-80B0-7D28A5B8DE56}" type="pres">
      <dgm:prSet presAssocID="{9F2F4829-C8AF-40C8-B99D-D020B7AFAD49}" presName="sibTrans" presStyleCnt="0"/>
      <dgm:spPr/>
    </dgm:pt>
    <dgm:pt modelId="{A89CF492-C16C-4894-8CCE-ABE7B2419236}" type="pres">
      <dgm:prSet presAssocID="{EED48EC9-139E-4D1A-A023-E1766F475502}" presName="compNode" presStyleCnt="0"/>
      <dgm:spPr/>
    </dgm:pt>
    <dgm:pt modelId="{90F297BB-B807-494F-A422-4A735E4CD9CE}"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B9248BF3-8C1F-4D08-BF2D-833FC74D4F91}" type="pres">
      <dgm:prSet presAssocID="{EED48EC9-139E-4D1A-A023-E1766F475502}" presName="iconSpace" presStyleCnt="0"/>
      <dgm:spPr/>
    </dgm:pt>
    <dgm:pt modelId="{F41E4867-AB68-4FAA-BACB-980203883744}" type="pres">
      <dgm:prSet presAssocID="{EED48EC9-139E-4D1A-A023-E1766F475502}" presName="parTx" presStyleLbl="revTx" presStyleIdx="2" presStyleCnt="6">
        <dgm:presLayoutVars>
          <dgm:chMax val="0"/>
          <dgm:chPref val="0"/>
        </dgm:presLayoutVars>
      </dgm:prSet>
      <dgm:spPr/>
    </dgm:pt>
    <dgm:pt modelId="{9555A673-FE20-45CC-A1A7-34059B864B10}" type="pres">
      <dgm:prSet presAssocID="{EED48EC9-139E-4D1A-A023-E1766F475502}" presName="txSpace" presStyleCnt="0"/>
      <dgm:spPr/>
    </dgm:pt>
    <dgm:pt modelId="{5A7A80CB-3030-4439-B250-C7EB13D6B008}" type="pres">
      <dgm:prSet presAssocID="{EED48EC9-139E-4D1A-A023-E1766F475502}" presName="desTx" presStyleLbl="revTx" presStyleIdx="3" presStyleCnt="6" custScaleX="114808" custLinFactNeighborX="-1919" custLinFactNeighborY="17656">
        <dgm:presLayoutVars/>
      </dgm:prSet>
      <dgm:spPr/>
    </dgm:pt>
    <dgm:pt modelId="{2168A6B8-C3F2-4F1A-8BF8-B70AFBFE7A27}" type="pres">
      <dgm:prSet presAssocID="{E8A58E6C-D702-4CD5-A4A4-68BF06D65777}" presName="sibTrans" presStyleCnt="0"/>
      <dgm:spPr/>
    </dgm:pt>
    <dgm:pt modelId="{C91A0E7F-C378-4706-BA75-E1FE2809E51A}" type="pres">
      <dgm:prSet presAssocID="{55D18788-16D9-46D2-837A-960D65CA32C9}" presName="compNode" presStyleCnt="0"/>
      <dgm:spPr/>
    </dgm:pt>
    <dgm:pt modelId="{75F851F3-E4CB-40E5-B0A1-9D9E9A679A1F}" type="pres">
      <dgm:prSet presAssocID="{55D18788-16D9-46D2-837A-960D65CA32C9}" presName="iconRect" presStyleLbl="node1" presStyleIdx="2" presStyleCnt="3" custLinFactNeighborX="763" custLinFactNeighborY="-2851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D784B000-E612-429F-A8FD-3FE97FF8E017}" type="pres">
      <dgm:prSet presAssocID="{55D18788-16D9-46D2-837A-960D65CA32C9}" presName="iconSpace" presStyleCnt="0"/>
      <dgm:spPr/>
    </dgm:pt>
    <dgm:pt modelId="{54668509-EA7B-440A-BBF2-A0F2AECE1DCC}" type="pres">
      <dgm:prSet presAssocID="{55D18788-16D9-46D2-837A-960D65CA32C9}" presName="parTx" presStyleLbl="revTx" presStyleIdx="4" presStyleCnt="6" custLinFactNeighborX="267" custLinFactNeighborY="-66544">
        <dgm:presLayoutVars>
          <dgm:chMax val="0"/>
          <dgm:chPref val="0"/>
        </dgm:presLayoutVars>
      </dgm:prSet>
      <dgm:spPr/>
    </dgm:pt>
    <dgm:pt modelId="{5EA80755-2404-48DE-9B0D-05E10E4ADBB4}" type="pres">
      <dgm:prSet presAssocID="{55D18788-16D9-46D2-837A-960D65CA32C9}" presName="txSpace" presStyleCnt="0"/>
      <dgm:spPr/>
    </dgm:pt>
    <dgm:pt modelId="{E974D3E3-3F9F-41B7-88D0-92144FAD9395}" type="pres">
      <dgm:prSet presAssocID="{55D18788-16D9-46D2-837A-960D65CA32C9}" presName="desTx" presStyleLbl="revTx" presStyleIdx="5" presStyleCnt="6" custLinFactNeighborX="267" custLinFactNeighborY="-16121">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20538F0B-3D27-4B33-B1F4-AAE9BCE1ACE4}" type="presOf" srcId="{EED48EC9-139E-4D1A-A023-E1766F475502}" destId="{F41E4867-AB68-4FAA-BACB-980203883744}" srcOrd="0" destOrd="0" presId="urn:microsoft.com/office/officeart/2018/5/layout/CenteredIconLabelDescriptionList"/>
    <dgm:cxn modelId="{77DFC90E-D49A-4A13-944F-E70CAB107CB6}" type="presOf" srcId="{D51408AB-258D-4406-B40B-CC29CF313713}" destId="{5A7A80CB-3030-4439-B250-C7EB13D6B008}" srcOrd="0" destOrd="0" presId="urn:microsoft.com/office/officeart/2018/5/layout/CenteredIconLabelDescriptionList"/>
    <dgm:cxn modelId="{6C3AEE11-2408-49AA-A775-6A3512F6F523}" srcId="{4821B3E8-9370-4D21-8198-65BA4339E415}" destId="{A79BCC07-4436-42E3-80A6-732F0A17966E}" srcOrd="0" destOrd="0" parTransId="{C3A2DAB3-4DF7-44D0-8672-751A277F8AE2}" sibTransId="{087A1BFF-C84C-4587-A80D-8974ABC8EF5F}"/>
    <dgm:cxn modelId="{4327ED17-770D-4AE5-9B37-A81C4F909547}" type="presOf" srcId="{6A1362DA-B794-45B9-9BEE-599A1FD4F7C7}" destId="{D615AD95-AC5D-4165-9D71-060E4810CD5C}" srcOrd="0" destOrd="0" presId="urn:microsoft.com/office/officeart/2018/5/layout/CenteredIconLabelDescriptionList"/>
    <dgm:cxn modelId="{6FDEE21E-2FFC-420F-9EB3-53112A5DBEB1}" type="presOf" srcId="{4821B3E8-9370-4D21-8198-65BA4339E415}" destId="{1A629F31-D08C-41EF-B1E1-F76794688582}" srcOrd="0" destOrd="0" presId="urn:microsoft.com/office/officeart/2018/5/layout/CenteredIconLabelDescriptionList"/>
    <dgm:cxn modelId="{F58A0651-C184-47A2-9CBF-2CB9C245D8C5}" type="presOf" srcId="{8990175B-9D44-4607-8FBA-A007DD3BDCD2}" destId="{E73D8D59-B4CF-4FB8-B1CE-F5D635B8AD05}" srcOrd="0" destOrd="1" presId="urn:microsoft.com/office/officeart/2018/5/layout/CenteredIconLabelDescriptionList"/>
    <dgm:cxn modelId="{508AA677-84BC-4D76-B730-28EA84E9EBCA}" srcId="{6A1362DA-B794-45B9-9BEE-599A1FD4F7C7}" destId="{EED48EC9-139E-4D1A-A023-E1766F475502}" srcOrd="1" destOrd="0" parTransId="{D0F6851C-F0F8-491D-B94E-762CD794E96A}" sibTransId="{E8A58E6C-D702-4CD5-A4A4-68BF06D65777}"/>
    <dgm:cxn modelId="{3B800981-BF06-4825-8D19-D45C3C790513}" srcId="{4821B3E8-9370-4D21-8198-65BA4339E415}" destId="{8990175B-9D44-4607-8FBA-A007DD3BDCD2}" srcOrd="1" destOrd="0" parTransId="{1E28B33B-A87B-4A20-B998-C7F1781B7D5F}" sibTransId="{02F16045-3CB8-41FE-AF3D-FC471EDB1A43}"/>
    <dgm:cxn modelId="{1B9D6C86-FF31-4508-82FD-5A08A1E847F6}" type="presOf" srcId="{5F850C0C-66DA-4799-ACB6-9C952061092A}" destId="{E974D3E3-3F9F-41B7-88D0-92144FAD9395}" srcOrd="0" destOrd="0" presId="urn:microsoft.com/office/officeart/2018/5/layout/CenteredIconLabelDescriptionList"/>
    <dgm:cxn modelId="{134062A2-B56D-46AE-8D74-5EC0DC216A3E}" type="presOf" srcId="{55D18788-16D9-46D2-837A-960D65CA32C9}" destId="{54668509-EA7B-440A-BBF2-A0F2AECE1DCC}" srcOrd="0" destOrd="0" presId="urn:microsoft.com/office/officeart/2018/5/layout/CenteredIconLabelDescriptionList"/>
    <dgm:cxn modelId="{1D3D3BC2-7F82-4C5A-8D6B-503206F18A71}" srcId="{EED48EC9-139E-4D1A-A023-E1766F475502}" destId="{D51408AB-258D-4406-B40B-CC29CF313713}" srcOrd="0" destOrd="0" parTransId="{6CA7A0CF-B790-4872-B7B2-B1B9A8D28491}" sibTransId="{18195661-4D89-4F14-8701-171F7C521288}"/>
    <dgm:cxn modelId="{6420CCDD-57DF-40AA-B91B-490B5D09C5EC}" type="presOf" srcId="{A79BCC07-4436-42E3-80A6-732F0A17966E}" destId="{E73D8D59-B4CF-4FB8-B1CE-F5D635B8AD05}" srcOrd="0" destOrd="0" presId="urn:microsoft.com/office/officeart/2018/5/layout/CenteredIconLabelDescriptionList"/>
    <dgm:cxn modelId="{E20EF0EF-E539-4948-B46C-9E9B5B3AA634}" srcId="{6A1362DA-B794-45B9-9BEE-599A1FD4F7C7}" destId="{55D18788-16D9-46D2-837A-960D65CA32C9}" srcOrd="2" destOrd="0" parTransId="{D39B7213-81B5-4957-BC58-13232544EBDA}" sibTransId="{8442729E-1D19-458D-98BD-1AB5B700F9E0}"/>
    <dgm:cxn modelId="{E14EC1FA-6481-41D2-AE31-0F9E15D74881}" srcId="{6A1362DA-B794-45B9-9BEE-599A1FD4F7C7}" destId="{4821B3E8-9370-4D21-8198-65BA4339E415}" srcOrd="0" destOrd="0" parTransId="{763F03D9-CB7E-435B-BA77-D1F8D4274E03}" sibTransId="{9F2F4829-C8AF-40C8-B99D-D020B7AFAD49}"/>
    <dgm:cxn modelId="{6011E9F9-148F-42AA-8644-71C49408DCA5}" type="presParOf" srcId="{D615AD95-AC5D-4165-9D71-060E4810CD5C}" destId="{921DD3C3-DA39-40E1-9D65-94747BDFFA4C}" srcOrd="0" destOrd="0" presId="urn:microsoft.com/office/officeart/2018/5/layout/CenteredIconLabelDescriptionList"/>
    <dgm:cxn modelId="{B5529DA5-3F53-4B7E-8443-BF0C03E2EDA6}" type="presParOf" srcId="{921DD3C3-DA39-40E1-9D65-94747BDFFA4C}" destId="{66A025DB-AE1C-4D6B-98CB-3B95712C901C}" srcOrd="0" destOrd="0" presId="urn:microsoft.com/office/officeart/2018/5/layout/CenteredIconLabelDescriptionList"/>
    <dgm:cxn modelId="{AC9B4F49-E266-4641-AC6E-3352DB0509DA}" type="presParOf" srcId="{921DD3C3-DA39-40E1-9D65-94747BDFFA4C}" destId="{85C6B753-C06E-4ADB-BD52-981600E080F6}" srcOrd="1" destOrd="0" presId="urn:microsoft.com/office/officeart/2018/5/layout/CenteredIconLabelDescriptionList"/>
    <dgm:cxn modelId="{DC55B9EF-D2C6-4826-82F5-C93B05AA9447}" type="presParOf" srcId="{921DD3C3-DA39-40E1-9D65-94747BDFFA4C}" destId="{1A629F31-D08C-41EF-B1E1-F76794688582}" srcOrd="2" destOrd="0" presId="urn:microsoft.com/office/officeart/2018/5/layout/CenteredIconLabelDescriptionList"/>
    <dgm:cxn modelId="{DEEF1E2E-139A-4ECB-A384-4140B8C36ED8}" type="presParOf" srcId="{921DD3C3-DA39-40E1-9D65-94747BDFFA4C}" destId="{870E9CE6-D064-461A-B113-4BD30EAE3F49}" srcOrd="3" destOrd="0" presId="urn:microsoft.com/office/officeart/2018/5/layout/CenteredIconLabelDescriptionList"/>
    <dgm:cxn modelId="{3483E90A-C067-4113-BC5F-78587565C799}" type="presParOf" srcId="{921DD3C3-DA39-40E1-9D65-94747BDFFA4C}" destId="{E73D8D59-B4CF-4FB8-B1CE-F5D635B8AD05}" srcOrd="4" destOrd="0" presId="urn:microsoft.com/office/officeart/2018/5/layout/CenteredIconLabelDescriptionList"/>
    <dgm:cxn modelId="{EE6A5808-22E7-41E0-837B-9382410ECC0E}" type="presParOf" srcId="{D615AD95-AC5D-4165-9D71-060E4810CD5C}" destId="{886E1DBF-1E21-44BF-80B0-7D28A5B8DE56}" srcOrd="1" destOrd="0" presId="urn:microsoft.com/office/officeart/2018/5/layout/CenteredIconLabelDescriptionList"/>
    <dgm:cxn modelId="{39A0BAEC-8529-4FC9-BACC-F9D894BD40A5}" type="presParOf" srcId="{D615AD95-AC5D-4165-9D71-060E4810CD5C}" destId="{A89CF492-C16C-4894-8CCE-ABE7B2419236}" srcOrd="2" destOrd="0" presId="urn:microsoft.com/office/officeart/2018/5/layout/CenteredIconLabelDescriptionList"/>
    <dgm:cxn modelId="{9C66ED66-3FB2-4B16-80DA-0FC4E2F449F7}" type="presParOf" srcId="{A89CF492-C16C-4894-8CCE-ABE7B2419236}" destId="{90F297BB-B807-494F-A422-4A735E4CD9CE}" srcOrd="0" destOrd="0" presId="urn:microsoft.com/office/officeart/2018/5/layout/CenteredIconLabelDescriptionList"/>
    <dgm:cxn modelId="{543EB568-E1F2-4EA9-A6E7-C37F92854D38}" type="presParOf" srcId="{A89CF492-C16C-4894-8CCE-ABE7B2419236}" destId="{B9248BF3-8C1F-4D08-BF2D-833FC74D4F91}" srcOrd="1" destOrd="0" presId="urn:microsoft.com/office/officeart/2018/5/layout/CenteredIconLabelDescriptionList"/>
    <dgm:cxn modelId="{951A45A7-5298-43D6-8199-70D9995924FF}" type="presParOf" srcId="{A89CF492-C16C-4894-8CCE-ABE7B2419236}" destId="{F41E4867-AB68-4FAA-BACB-980203883744}" srcOrd="2" destOrd="0" presId="urn:microsoft.com/office/officeart/2018/5/layout/CenteredIconLabelDescriptionList"/>
    <dgm:cxn modelId="{75C41FD1-287C-465F-9A5C-3CB5839EA762}" type="presParOf" srcId="{A89CF492-C16C-4894-8CCE-ABE7B2419236}" destId="{9555A673-FE20-45CC-A1A7-34059B864B10}" srcOrd="3" destOrd="0" presId="urn:microsoft.com/office/officeart/2018/5/layout/CenteredIconLabelDescriptionList"/>
    <dgm:cxn modelId="{EB29E1F4-7384-4EA8-B17E-3DF9745AAC9D}" type="presParOf" srcId="{A89CF492-C16C-4894-8CCE-ABE7B2419236}" destId="{5A7A80CB-3030-4439-B250-C7EB13D6B008}" srcOrd="4" destOrd="0" presId="urn:microsoft.com/office/officeart/2018/5/layout/CenteredIconLabelDescriptionList"/>
    <dgm:cxn modelId="{09504DC9-4456-4664-A148-42FE23E9B3E6}" type="presParOf" srcId="{D615AD95-AC5D-4165-9D71-060E4810CD5C}" destId="{2168A6B8-C3F2-4F1A-8BF8-B70AFBFE7A27}" srcOrd="3" destOrd="0" presId="urn:microsoft.com/office/officeart/2018/5/layout/CenteredIconLabelDescriptionList"/>
    <dgm:cxn modelId="{B1F14BD5-0C6D-4DB8-BA58-1D3F13ECF36F}" type="presParOf" srcId="{D615AD95-AC5D-4165-9D71-060E4810CD5C}" destId="{C91A0E7F-C378-4706-BA75-E1FE2809E51A}" srcOrd="4" destOrd="0" presId="urn:microsoft.com/office/officeart/2018/5/layout/CenteredIconLabelDescriptionList"/>
    <dgm:cxn modelId="{4C8A7A9E-0509-4DE0-A949-B5910C52D5BC}" type="presParOf" srcId="{C91A0E7F-C378-4706-BA75-E1FE2809E51A}" destId="{75F851F3-E4CB-40E5-B0A1-9D9E9A679A1F}" srcOrd="0" destOrd="0" presId="urn:microsoft.com/office/officeart/2018/5/layout/CenteredIconLabelDescriptionList"/>
    <dgm:cxn modelId="{E34213EB-6209-4D45-9F1B-3BAE65D50FC1}" type="presParOf" srcId="{C91A0E7F-C378-4706-BA75-E1FE2809E51A}" destId="{D784B000-E612-429F-A8FD-3FE97FF8E017}" srcOrd="1" destOrd="0" presId="urn:microsoft.com/office/officeart/2018/5/layout/CenteredIconLabelDescriptionList"/>
    <dgm:cxn modelId="{68582223-3340-49B6-8BB8-9763A98939E6}" type="presParOf" srcId="{C91A0E7F-C378-4706-BA75-E1FE2809E51A}" destId="{54668509-EA7B-440A-BBF2-A0F2AECE1DCC}" srcOrd="2" destOrd="0" presId="urn:microsoft.com/office/officeart/2018/5/layout/CenteredIconLabelDescriptionList"/>
    <dgm:cxn modelId="{56679CC1-F98C-4162-BB64-A64A488FF096}" type="presParOf" srcId="{C91A0E7F-C378-4706-BA75-E1FE2809E51A}" destId="{5EA80755-2404-48DE-9B0D-05E10E4ADBB4}" srcOrd="3" destOrd="0" presId="urn:microsoft.com/office/officeart/2018/5/layout/CenteredIconLabelDescriptionList"/>
    <dgm:cxn modelId="{C2F970F4-9E1E-462F-B950-1298078EDF27}" type="presParOf" srcId="{C91A0E7F-C378-4706-BA75-E1FE2809E51A}" destId="{E974D3E3-3F9F-41B7-88D0-92144FAD939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A1362DA-B794-45B9-9BEE-599A1FD4F7C7}"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rtlCol="0"/>
        <a:lstStyle/>
        <a:p>
          <a:pPr rtl="0"/>
          <a:endParaRPr lang="en-ZA"/>
        </a:p>
      </dgm:t>
    </dgm:pt>
    <dgm:pt modelId="{4821B3E8-9370-4D21-8198-65BA4339E415}">
      <dgm:prSet phldrT="[Text]"/>
      <dgm:spPr/>
      <dgm:t>
        <a:bodyPr rtlCol="0"/>
        <a:lstStyle/>
        <a:p>
          <a:pPr>
            <a:lnSpc>
              <a:spcPct val="100000"/>
            </a:lnSpc>
            <a:defRPr b="1"/>
          </a:pPr>
          <a:r>
            <a:rPr lang="fr-FR" b="1" noProof="0" err="1"/>
            <a:t>Prerequisite</a:t>
          </a:r>
          <a:endParaRPr lang="fr-FR" b="1" noProof="0"/>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FR" noProof="0"/>
            <a:t>Age : N/A</a:t>
          </a:r>
          <a:endParaRPr lang="fr-CA" noProof="0"/>
        </a:p>
        <a:p>
          <a:pPr>
            <a:lnSpc>
              <a:spcPct val="100000"/>
            </a:lnSpc>
          </a:pPr>
          <a:r>
            <a:rPr lang="fr-CA" noProof="0"/>
            <a:t>Phase 3 </a:t>
          </a:r>
          <a:r>
            <a:rPr lang="fr-CA" noProof="0" err="1"/>
            <a:t>completed</a:t>
          </a:r>
          <a:r>
            <a:rPr lang="fr-CA" noProof="0"/>
            <a:t> </a:t>
          </a:r>
          <a:endParaRPr lang="fr-FR" noProof="0"/>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EED48EC9-139E-4D1A-A023-E1766F475502}">
      <dgm:prSet phldrT="[Text]"/>
      <dgm:spPr/>
      <dgm:t>
        <a:bodyPr rtlCol="0"/>
        <a:lstStyle/>
        <a:p>
          <a:pPr>
            <a:lnSpc>
              <a:spcPct val="100000"/>
            </a:lnSpc>
            <a:defRPr b="1"/>
          </a:pPr>
          <a:r>
            <a:rPr lang="fr-FR" b="1" noProof="0"/>
            <a:t>Course objectives</a:t>
          </a:r>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custT="1"/>
      <dgm:spPr/>
      <dgm:t>
        <a:bodyPr/>
        <a:lstStyle/>
        <a:p>
          <a:pPr>
            <a:lnSpc>
              <a:spcPct val="100000"/>
            </a:lnSpc>
          </a:pPr>
          <a:r>
            <a:rPr lang="fr-CA" sz="1200" b="0" i="0"/>
            <a:t>Offre aux cadets l'occasion de développer davantage leurs compétences en voile et de participer à la formation du Programme d'opérateur d'embarcations légères (POEL). Les cadets qui suivent ce cours, s'ils le réussissent, peuvent obtenir des qualifications </a:t>
          </a:r>
          <a:r>
            <a:rPr lang="fr-CA" sz="1200" b="0" i="0" err="1"/>
            <a:t>VoileCAN</a:t>
          </a:r>
          <a:r>
            <a:rPr lang="fr-CA" sz="1200" b="0" i="0"/>
            <a:t> 3-4, POEL Module 2 (Certificat restreint d'opérateur radio [maritime]) et POEL Module 3 (Opérer un bateau à moteur avec un moteur hors-bord).</a:t>
          </a:r>
          <a:endParaRPr lang="fr-FR" sz="1200"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defRPr b="1"/>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fr-FR" noProof="0"/>
            <a:t>30 juin au 10 août 2024</a:t>
          </a:r>
          <a:br>
            <a:rPr lang="fr-FR" noProof="0"/>
          </a:br>
          <a:r>
            <a:rPr lang="fr-FR" noProof="0"/>
            <a:t>(6 </a:t>
          </a:r>
          <a:r>
            <a:rPr lang="fr-FR" noProof="0" err="1"/>
            <a:t>weeks</a:t>
          </a:r>
          <a:r>
            <a:rPr lang="fr-FR" noProof="0"/>
            <a:t>)</a:t>
          </a:r>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9E117ABF-F83F-43E2-8E24-E348B022C042}">
      <dgm:prSet/>
      <dgm:spPr/>
      <dgm:t>
        <a:bodyPr/>
        <a:lstStyle/>
        <a:p>
          <a:pPr>
            <a:lnSpc>
              <a:spcPct val="100000"/>
            </a:lnSpc>
          </a:pPr>
          <a:r>
            <a:rPr lang="fr-CA" noProof="0" err="1"/>
            <a:t>CanSail</a:t>
          </a:r>
          <a:r>
            <a:rPr lang="fr-CA" noProof="0"/>
            <a:t> 1 and 2</a:t>
          </a:r>
        </a:p>
      </dgm:t>
    </dgm:pt>
    <dgm:pt modelId="{C6A5A729-24F3-4F43-84F9-200F0F05DD9F}" type="parTrans" cxnId="{33077028-DCE9-4025-8751-E9EDDBD72EC9}">
      <dgm:prSet/>
      <dgm:spPr/>
      <dgm:t>
        <a:bodyPr/>
        <a:lstStyle/>
        <a:p>
          <a:endParaRPr lang="fr-CA"/>
        </a:p>
      </dgm:t>
    </dgm:pt>
    <dgm:pt modelId="{75700BDD-E1B5-403F-8B09-D9D85B58CF73}" type="sibTrans" cxnId="{33077028-DCE9-4025-8751-E9EDDBD72EC9}">
      <dgm:prSet/>
      <dgm:spPr/>
      <dgm:t>
        <a:bodyPr/>
        <a:lstStyle/>
        <a:p>
          <a:endParaRPr lang="fr-CA"/>
        </a:p>
      </dgm:t>
    </dgm:pt>
    <dgm:pt modelId="{AEF20793-7510-4459-8DDD-9B96CE40ED64}">
      <dgm:prSet/>
      <dgm:spPr/>
      <dgm:t>
        <a:bodyPr/>
        <a:lstStyle/>
        <a:p>
          <a:pPr>
            <a:lnSpc>
              <a:spcPct val="100000"/>
            </a:lnSpc>
          </a:pPr>
          <a:r>
            <a:rPr lang="fr-CA" noProof="0"/>
            <a:t>SCOP 1</a:t>
          </a:r>
        </a:p>
      </dgm:t>
    </dgm:pt>
    <dgm:pt modelId="{4A53D23B-7839-441F-B14C-DBAC243101C4}" type="parTrans" cxnId="{5693977B-D82A-4603-B4DD-1875D72AC3C2}">
      <dgm:prSet/>
      <dgm:spPr/>
      <dgm:t>
        <a:bodyPr/>
        <a:lstStyle/>
        <a:p>
          <a:endParaRPr lang="fr-CA"/>
        </a:p>
      </dgm:t>
    </dgm:pt>
    <dgm:pt modelId="{294EB7EA-1EF4-45A6-8910-4BC5F1D7DACE}" type="sibTrans" cxnId="{5693977B-D82A-4603-B4DD-1875D72AC3C2}">
      <dgm:prSet/>
      <dgm:spPr/>
      <dgm:t>
        <a:bodyPr/>
        <a:lstStyle/>
        <a:p>
          <a:endParaRPr lang="fr-CA"/>
        </a:p>
      </dgm:t>
    </dgm:pt>
    <dgm:pt modelId="{05DE6FFA-A786-4FEC-B9EB-CD3C58AC1992}">
      <dgm:prSet/>
      <dgm:spPr/>
      <dgm:t>
        <a:bodyPr/>
        <a:lstStyle/>
        <a:p>
          <a:pPr>
            <a:lnSpc>
              <a:spcPct val="100000"/>
            </a:lnSpc>
          </a:pPr>
          <a:endParaRPr lang="fr-CA" noProof="0"/>
        </a:p>
      </dgm:t>
    </dgm:pt>
    <dgm:pt modelId="{D1625E55-E76D-4FFF-9DF5-1A8303EC85CF}" type="parTrans" cxnId="{DB83B652-4743-477E-88E0-9AF113451DA4}">
      <dgm:prSet/>
      <dgm:spPr/>
      <dgm:t>
        <a:bodyPr/>
        <a:lstStyle/>
        <a:p>
          <a:endParaRPr lang="fr-CA"/>
        </a:p>
      </dgm:t>
    </dgm:pt>
    <dgm:pt modelId="{CDAA2002-CEB5-4654-864F-9BDC6CF81FEE}" type="sibTrans" cxnId="{DB83B652-4743-477E-88E0-9AF113451DA4}">
      <dgm:prSet/>
      <dgm:spPr/>
      <dgm:t>
        <a:bodyPr/>
        <a:lstStyle/>
        <a:p>
          <a:endParaRPr lang="fr-CA"/>
        </a:p>
      </dgm:t>
    </dgm:pt>
    <dgm:pt modelId="{D615AD95-AC5D-4165-9D71-060E4810CD5C}" type="pres">
      <dgm:prSet presAssocID="{6A1362DA-B794-45B9-9BEE-599A1FD4F7C7}" presName="root" presStyleCnt="0">
        <dgm:presLayoutVars>
          <dgm:dir/>
          <dgm:resizeHandles val="exact"/>
        </dgm:presLayoutVars>
      </dgm:prSet>
      <dgm:spPr/>
    </dgm:pt>
    <dgm:pt modelId="{921DD3C3-DA39-40E1-9D65-94747BDFFA4C}" type="pres">
      <dgm:prSet presAssocID="{4821B3E8-9370-4D21-8198-65BA4339E415}" presName="compNode" presStyleCnt="0"/>
      <dgm:spPr/>
    </dgm:pt>
    <dgm:pt modelId="{66A025DB-AE1C-4D6B-98CB-3B95712C901C}"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85C6B753-C06E-4ADB-BD52-981600E080F6}" type="pres">
      <dgm:prSet presAssocID="{4821B3E8-9370-4D21-8198-65BA4339E415}" presName="iconSpace" presStyleCnt="0"/>
      <dgm:spPr/>
    </dgm:pt>
    <dgm:pt modelId="{1A629F31-D08C-41EF-B1E1-F76794688582}" type="pres">
      <dgm:prSet presAssocID="{4821B3E8-9370-4D21-8198-65BA4339E415}" presName="parTx" presStyleLbl="revTx" presStyleIdx="0" presStyleCnt="6">
        <dgm:presLayoutVars>
          <dgm:chMax val="0"/>
          <dgm:chPref val="0"/>
        </dgm:presLayoutVars>
      </dgm:prSet>
      <dgm:spPr/>
    </dgm:pt>
    <dgm:pt modelId="{870E9CE6-D064-461A-B113-4BD30EAE3F49}" type="pres">
      <dgm:prSet presAssocID="{4821B3E8-9370-4D21-8198-65BA4339E415}" presName="txSpace" presStyleCnt="0"/>
      <dgm:spPr/>
    </dgm:pt>
    <dgm:pt modelId="{E73D8D59-B4CF-4FB8-B1CE-F5D635B8AD05}" type="pres">
      <dgm:prSet presAssocID="{4821B3E8-9370-4D21-8198-65BA4339E415}" presName="desTx" presStyleLbl="revTx" presStyleIdx="1" presStyleCnt="6">
        <dgm:presLayoutVars/>
      </dgm:prSet>
      <dgm:spPr/>
    </dgm:pt>
    <dgm:pt modelId="{886E1DBF-1E21-44BF-80B0-7D28A5B8DE56}" type="pres">
      <dgm:prSet presAssocID="{9F2F4829-C8AF-40C8-B99D-D020B7AFAD49}" presName="sibTrans" presStyleCnt="0"/>
      <dgm:spPr/>
    </dgm:pt>
    <dgm:pt modelId="{A89CF492-C16C-4894-8CCE-ABE7B2419236}" type="pres">
      <dgm:prSet presAssocID="{EED48EC9-139E-4D1A-A023-E1766F475502}" presName="compNode" presStyleCnt="0"/>
      <dgm:spPr/>
    </dgm:pt>
    <dgm:pt modelId="{90F297BB-B807-494F-A422-4A735E4CD9CE}"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B9248BF3-8C1F-4D08-BF2D-833FC74D4F91}" type="pres">
      <dgm:prSet presAssocID="{EED48EC9-139E-4D1A-A023-E1766F475502}" presName="iconSpace" presStyleCnt="0"/>
      <dgm:spPr/>
    </dgm:pt>
    <dgm:pt modelId="{F41E4867-AB68-4FAA-BACB-980203883744}" type="pres">
      <dgm:prSet presAssocID="{EED48EC9-139E-4D1A-A023-E1766F475502}" presName="parTx" presStyleLbl="revTx" presStyleIdx="2" presStyleCnt="6">
        <dgm:presLayoutVars>
          <dgm:chMax val="0"/>
          <dgm:chPref val="0"/>
        </dgm:presLayoutVars>
      </dgm:prSet>
      <dgm:spPr/>
    </dgm:pt>
    <dgm:pt modelId="{9555A673-FE20-45CC-A1A7-34059B864B10}" type="pres">
      <dgm:prSet presAssocID="{EED48EC9-139E-4D1A-A023-E1766F475502}" presName="txSpace" presStyleCnt="0"/>
      <dgm:spPr/>
    </dgm:pt>
    <dgm:pt modelId="{5A7A80CB-3030-4439-B250-C7EB13D6B008}" type="pres">
      <dgm:prSet presAssocID="{EED48EC9-139E-4D1A-A023-E1766F475502}" presName="desTx" presStyleLbl="revTx" presStyleIdx="3" presStyleCnt="6">
        <dgm:presLayoutVars/>
      </dgm:prSet>
      <dgm:spPr/>
    </dgm:pt>
    <dgm:pt modelId="{2168A6B8-C3F2-4F1A-8BF8-B70AFBFE7A27}" type="pres">
      <dgm:prSet presAssocID="{E8A58E6C-D702-4CD5-A4A4-68BF06D65777}" presName="sibTrans" presStyleCnt="0"/>
      <dgm:spPr/>
    </dgm:pt>
    <dgm:pt modelId="{C91A0E7F-C378-4706-BA75-E1FE2809E51A}" type="pres">
      <dgm:prSet presAssocID="{55D18788-16D9-46D2-837A-960D65CA32C9}" presName="compNode" presStyleCnt="0"/>
      <dgm:spPr/>
    </dgm:pt>
    <dgm:pt modelId="{75F851F3-E4CB-40E5-B0A1-9D9E9A679A1F}"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D784B000-E612-429F-A8FD-3FE97FF8E017}" type="pres">
      <dgm:prSet presAssocID="{55D18788-16D9-46D2-837A-960D65CA32C9}" presName="iconSpace" presStyleCnt="0"/>
      <dgm:spPr/>
    </dgm:pt>
    <dgm:pt modelId="{54668509-EA7B-440A-BBF2-A0F2AECE1DCC}" type="pres">
      <dgm:prSet presAssocID="{55D18788-16D9-46D2-837A-960D65CA32C9}" presName="parTx" presStyleLbl="revTx" presStyleIdx="4" presStyleCnt="6">
        <dgm:presLayoutVars>
          <dgm:chMax val="0"/>
          <dgm:chPref val="0"/>
        </dgm:presLayoutVars>
      </dgm:prSet>
      <dgm:spPr/>
    </dgm:pt>
    <dgm:pt modelId="{5EA80755-2404-48DE-9B0D-05E10E4ADBB4}" type="pres">
      <dgm:prSet presAssocID="{55D18788-16D9-46D2-837A-960D65CA32C9}" presName="txSpace" presStyleCnt="0"/>
      <dgm:spPr/>
    </dgm:pt>
    <dgm:pt modelId="{E974D3E3-3F9F-41B7-88D0-92144FAD9395}" type="pres">
      <dgm:prSet presAssocID="{55D18788-16D9-46D2-837A-960D65CA32C9}" presName="desTx" presStyleLbl="revTx" presStyleIdx="5" presStyleCnt="6">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20538F0B-3D27-4B33-B1F4-AAE9BCE1ACE4}" type="presOf" srcId="{EED48EC9-139E-4D1A-A023-E1766F475502}" destId="{F41E4867-AB68-4FAA-BACB-980203883744}" srcOrd="0" destOrd="0" presId="urn:microsoft.com/office/officeart/2018/5/layout/CenteredIconLabelDescriptionList"/>
    <dgm:cxn modelId="{77DFC90E-D49A-4A13-944F-E70CAB107CB6}" type="presOf" srcId="{D51408AB-258D-4406-B40B-CC29CF313713}" destId="{5A7A80CB-3030-4439-B250-C7EB13D6B008}" srcOrd="0" destOrd="0" presId="urn:microsoft.com/office/officeart/2018/5/layout/CenteredIconLabelDescriptionList"/>
    <dgm:cxn modelId="{6C3AEE11-2408-49AA-A775-6A3512F6F523}" srcId="{4821B3E8-9370-4D21-8198-65BA4339E415}" destId="{A79BCC07-4436-42E3-80A6-732F0A17966E}" srcOrd="0" destOrd="0" parTransId="{C3A2DAB3-4DF7-44D0-8672-751A277F8AE2}" sibTransId="{087A1BFF-C84C-4587-A80D-8974ABC8EF5F}"/>
    <dgm:cxn modelId="{4327ED17-770D-4AE5-9B37-A81C4F909547}" type="presOf" srcId="{6A1362DA-B794-45B9-9BEE-599A1FD4F7C7}" destId="{D615AD95-AC5D-4165-9D71-060E4810CD5C}" srcOrd="0" destOrd="0" presId="urn:microsoft.com/office/officeart/2018/5/layout/CenteredIconLabelDescriptionList"/>
    <dgm:cxn modelId="{6FDEE21E-2FFC-420F-9EB3-53112A5DBEB1}" type="presOf" srcId="{4821B3E8-9370-4D21-8198-65BA4339E415}" destId="{1A629F31-D08C-41EF-B1E1-F76794688582}" srcOrd="0" destOrd="0" presId="urn:microsoft.com/office/officeart/2018/5/layout/CenteredIconLabelDescriptionList"/>
    <dgm:cxn modelId="{33077028-DCE9-4025-8751-E9EDDBD72EC9}" srcId="{4821B3E8-9370-4D21-8198-65BA4339E415}" destId="{9E117ABF-F83F-43E2-8E24-E348B022C042}" srcOrd="1" destOrd="0" parTransId="{C6A5A729-24F3-4F43-84F9-200F0F05DD9F}" sibTransId="{75700BDD-E1B5-403F-8B09-D9D85B58CF73}"/>
    <dgm:cxn modelId="{ABA3EF29-D698-4FAD-B5F6-DE1BB2E9FA51}" type="presOf" srcId="{AEF20793-7510-4459-8DDD-9B96CE40ED64}" destId="{E73D8D59-B4CF-4FB8-B1CE-F5D635B8AD05}" srcOrd="0" destOrd="2" presId="urn:microsoft.com/office/officeart/2018/5/layout/CenteredIconLabelDescriptionList"/>
    <dgm:cxn modelId="{B86A7046-6999-4025-850E-B9F9584FDA6E}" type="presOf" srcId="{05DE6FFA-A786-4FEC-B9EB-CD3C58AC1992}" destId="{E73D8D59-B4CF-4FB8-B1CE-F5D635B8AD05}" srcOrd="0" destOrd="3" presId="urn:microsoft.com/office/officeart/2018/5/layout/CenteredIconLabelDescriptionList"/>
    <dgm:cxn modelId="{EE1E7E50-5662-4803-9DCA-5121C8FDC9F3}" type="presOf" srcId="{9E117ABF-F83F-43E2-8E24-E348B022C042}" destId="{E73D8D59-B4CF-4FB8-B1CE-F5D635B8AD05}" srcOrd="0" destOrd="1" presId="urn:microsoft.com/office/officeart/2018/5/layout/CenteredIconLabelDescriptionList"/>
    <dgm:cxn modelId="{DB83B652-4743-477E-88E0-9AF113451DA4}" srcId="{4821B3E8-9370-4D21-8198-65BA4339E415}" destId="{05DE6FFA-A786-4FEC-B9EB-CD3C58AC1992}" srcOrd="3" destOrd="0" parTransId="{D1625E55-E76D-4FFF-9DF5-1A8303EC85CF}" sibTransId="{CDAA2002-CEB5-4654-864F-9BDC6CF81FEE}"/>
    <dgm:cxn modelId="{508AA677-84BC-4D76-B730-28EA84E9EBCA}" srcId="{6A1362DA-B794-45B9-9BEE-599A1FD4F7C7}" destId="{EED48EC9-139E-4D1A-A023-E1766F475502}" srcOrd="1" destOrd="0" parTransId="{D0F6851C-F0F8-491D-B94E-762CD794E96A}" sibTransId="{E8A58E6C-D702-4CD5-A4A4-68BF06D65777}"/>
    <dgm:cxn modelId="{5693977B-D82A-4603-B4DD-1875D72AC3C2}" srcId="{4821B3E8-9370-4D21-8198-65BA4339E415}" destId="{AEF20793-7510-4459-8DDD-9B96CE40ED64}" srcOrd="2" destOrd="0" parTransId="{4A53D23B-7839-441F-B14C-DBAC243101C4}" sibTransId="{294EB7EA-1EF4-45A6-8910-4BC5F1D7DACE}"/>
    <dgm:cxn modelId="{1B9D6C86-FF31-4508-82FD-5A08A1E847F6}" type="presOf" srcId="{5F850C0C-66DA-4799-ACB6-9C952061092A}" destId="{E974D3E3-3F9F-41B7-88D0-92144FAD9395}" srcOrd="0" destOrd="0" presId="urn:microsoft.com/office/officeart/2018/5/layout/CenteredIconLabelDescriptionList"/>
    <dgm:cxn modelId="{134062A2-B56D-46AE-8D74-5EC0DC216A3E}" type="presOf" srcId="{55D18788-16D9-46D2-837A-960D65CA32C9}" destId="{54668509-EA7B-440A-BBF2-A0F2AECE1DCC}" srcOrd="0" destOrd="0" presId="urn:microsoft.com/office/officeart/2018/5/layout/CenteredIconLabelDescriptionList"/>
    <dgm:cxn modelId="{1D3D3BC2-7F82-4C5A-8D6B-503206F18A71}" srcId="{EED48EC9-139E-4D1A-A023-E1766F475502}" destId="{D51408AB-258D-4406-B40B-CC29CF313713}" srcOrd="0" destOrd="0" parTransId="{6CA7A0CF-B790-4872-B7B2-B1B9A8D28491}" sibTransId="{18195661-4D89-4F14-8701-171F7C521288}"/>
    <dgm:cxn modelId="{6420CCDD-57DF-40AA-B91B-490B5D09C5EC}" type="presOf" srcId="{A79BCC07-4436-42E3-80A6-732F0A17966E}" destId="{E73D8D59-B4CF-4FB8-B1CE-F5D635B8AD05}" srcOrd="0" destOrd="0" presId="urn:microsoft.com/office/officeart/2018/5/layout/CenteredIconLabelDescriptionList"/>
    <dgm:cxn modelId="{E20EF0EF-E539-4948-B46C-9E9B5B3AA634}" srcId="{6A1362DA-B794-45B9-9BEE-599A1FD4F7C7}" destId="{55D18788-16D9-46D2-837A-960D65CA32C9}" srcOrd="2" destOrd="0" parTransId="{D39B7213-81B5-4957-BC58-13232544EBDA}" sibTransId="{8442729E-1D19-458D-98BD-1AB5B700F9E0}"/>
    <dgm:cxn modelId="{E14EC1FA-6481-41D2-AE31-0F9E15D74881}" srcId="{6A1362DA-B794-45B9-9BEE-599A1FD4F7C7}" destId="{4821B3E8-9370-4D21-8198-65BA4339E415}" srcOrd="0" destOrd="0" parTransId="{763F03D9-CB7E-435B-BA77-D1F8D4274E03}" sibTransId="{9F2F4829-C8AF-40C8-B99D-D020B7AFAD49}"/>
    <dgm:cxn modelId="{6011E9F9-148F-42AA-8644-71C49408DCA5}" type="presParOf" srcId="{D615AD95-AC5D-4165-9D71-060E4810CD5C}" destId="{921DD3C3-DA39-40E1-9D65-94747BDFFA4C}" srcOrd="0" destOrd="0" presId="urn:microsoft.com/office/officeart/2018/5/layout/CenteredIconLabelDescriptionList"/>
    <dgm:cxn modelId="{B5529DA5-3F53-4B7E-8443-BF0C03E2EDA6}" type="presParOf" srcId="{921DD3C3-DA39-40E1-9D65-94747BDFFA4C}" destId="{66A025DB-AE1C-4D6B-98CB-3B95712C901C}" srcOrd="0" destOrd="0" presId="urn:microsoft.com/office/officeart/2018/5/layout/CenteredIconLabelDescriptionList"/>
    <dgm:cxn modelId="{AC9B4F49-E266-4641-AC6E-3352DB0509DA}" type="presParOf" srcId="{921DD3C3-DA39-40E1-9D65-94747BDFFA4C}" destId="{85C6B753-C06E-4ADB-BD52-981600E080F6}" srcOrd="1" destOrd="0" presId="urn:microsoft.com/office/officeart/2018/5/layout/CenteredIconLabelDescriptionList"/>
    <dgm:cxn modelId="{DC55B9EF-D2C6-4826-82F5-C93B05AA9447}" type="presParOf" srcId="{921DD3C3-DA39-40E1-9D65-94747BDFFA4C}" destId="{1A629F31-D08C-41EF-B1E1-F76794688582}" srcOrd="2" destOrd="0" presId="urn:microsoft.com/office/officeart/2018/5/layout/CenteredIconLabelDescriptionList"/>
    <dgm:cxn modelId="{DEEF1E2E-139A-4ECB-A384-4140B8C36ED8}" type="presParOf" srcId="{921DD3C3-DA39-40E1-9D65-94747BDFFA4C}" destId="{870E9CE6-D064-461A-B113-4BD30EAE3F49}" srcOrd="3" destOrd="0" presId="urn:microsoft.com/office/officeart/2018/5/layout/CenteredIconLabelDescriptionList"/>
    <dgm:cxn modelId="{3483E90A-C067-4113-BC5F-78587565C799}" type="presParOf" srcId="{921DD3C3-DA39-40E1-9D65-94747BDFFA4C}" destId="{E73D8D59-B4CF-4FB8-B1CE-F5D635B8AD05}" srcOrd="4" destOrd="0" presId="urn:microsoft.com/office/officeart/2018/5/layout/CenteredIconLabelDescriptionList"/>
    <dgm:cxn modelId="{EE6A5808-22E7-41E0-837B-9382410ECC0E}" type="presParOf" srcId="{D615AD95-AC5D-4165-9D71-060E4810CD5C}" destId="{886E1DBF-1E21-44BF-80B0-7D28A5B8DE56}" srcOrd="1" destOrd="0" presId="urn:microsoft.com/office/officeart/2018/5/layout/CenteredIconLabelDescriptionList"/>
    <dgm:cxn modelId="{39A0BAEC-8529-4FC9-BACC-F9D894BD40A5}" type="presParOf" srcId="{D615AD95-AC5D-4165-9D71-060E4810CD5C}" destId="{A89CF492-C16C-4894-8CCE-ABE7B2419236}" srcOrd="2" destOrd="0" presId="urn:microsoft.com/office/officeart/2018/5/layout/CenteredIconLabelDescriptionList"/>
    <dgm:cxn modelId="{9C66ED66-3FB2-4B16-80DA-0FC4E2F449F7}" type="presParOf" srcId="{A89CF492-C16C-4894-8CCE-ABE7B2419236}" destId="{90F297BB-B807-494F-A422-4A735E4CD9CE}" srcOrd="0" destOrd="0" presId="urn:microsoft.com/office/officeart/2018/5/layout/CenteredIconLabelDescriptionList"/>
    <dgm:cxn modelId="{543EB568-E1F2-4EA9-A6E7-C37F92854D38}" type="presParOf" srcId="{A89CF492-C16C-4894-8CCE-ABE7B2419236}" destId="{B9248BF3-8C1F-4D08-BF2D-833FC74D4F91}" srcOrd="1" destOrd="0" presId="urn:microsoft.com/office/officeart/2018/5/layout/CenteredIconLabelDescriptionList"/>
    <dgm:cxn modelId="{951A45A7-5298-43D6-8199-70D9995924FF}" type="presParOf" srcId="{A89CF492-C16C-4894-8CCE-ABE7B2419236}" destId="{F41E4867-AB68-4FAA-BACB-980203883744}" srcOrd="2" destOrd="0" presId="urn:microsoft.com/office/officeart/2018/5/layout/CenteredIconLabelDescriptionList"/>
    <dgm:cxn modelId="{75C41FD1-287C-465F-9A5C-3CB5839EA762}" type="presParOf" srcId="{A89CF492-C16C-4894-8CCE-ABE7B2419236}" destId="{9555A673-FE20-45CC-A1A7-34059B864B10}" srcOrd="3" destOrd="0" presId="urn:microsoft.com/office/officeart/2018/5/layout/CenteredIconLabelDescriptionList"/>
    <dgm:cxn modelId="{EB29E1F4-7384-4EA8-B17E-3DF9745AAC9D}" type="presParOf" srcId="{A89CF492-C16C-4894-8CCE-ABE7B2419236}" destId="{5A7A80CB-3030-4439-B250-C7EB13D6B008}" srcOrd="4" destOrd="0" presId="urn:microsoft.com/office/officeart/2018/5/layout/CenteredIconLabelDescriptionList"/>
    <dgm:cxn modelId="{09504DC9-4456-4664-A148-42FE23E9B3E6}" type="presParOf" srcId="{D615AD95-AC5D-4165-9D71-060E4810CD5C}" destId="{2168A6B8-C3F2-4F1A-8BF8-B70AFBFE7A27}" srcOrd="3" destOrd="0" presId="urn:microsoft.com/office/officeart/2018/5/layout/CenteredIconLabelDescriptionList"/>
    <dgm:cxn modelId="{B1F14BD5-0C6D-4DB8-BA58-1D3F13ECF36F}" type="presParOf" srcId="{D615AD95-AC5D-4165-9D71-060E4810CD5C}" destId="{C91A0E7F-C378-4706-BA75-E1FE2809E51A}" srcOrd="4" destOrd="0" presId="urn:microsoft.com/office/officeart/2018/5/layout/CenteredIconLabelDescriptionList"/>
    <dgm:cxn modelId="{4C8A7A9E-0509-4DE0-A949-B5910C52D5BC}" type="presParOf" srcId="{C91A0E7F-C378-4706-BA75-E1FE2809E51A}" destId="{75F851F3-E4CB-40E5-B0A1-9D9E9A679A1F}" srcOrd="0" destOrd="0" presId="urn:microsoft.com/office/officeart/2018/5/layout/CenteredIconLabelDescriptionList"/>
    <dgm:cxn modelId="{E34213EB-6209-4D45-9F1B-3BAE65D50FC1}" type="presParOf" srcId="{C91A0E7F-C378-4706-BA75-E1FE2809E51A}" destId="{D784B000-E612-429F-A8FD-3FE97FF8E017}" srcOrd="1" destOrd="0" presId="urn:microsoft.com/office/officeart/2018/5/layout/CenteredIconLabelDescriptionList"/>
    <dgm:cxn modelId="{68582223-3340-49B6-8BB8-9763A98939E6}" type="presParOf" srcId="{C91A0E7F-C378-4706-BA75-E1FE2809E51A}" destId="{54668509-EA7B-440A-BBF2-A0F2AECE1DCC}" srcOrd="2" destOrd="0" presId="urn:microsoft.com/office/officeart/2018/5/layout/CenteredIconLabelDescriptionList"/>
    <dgm:cxn modelId="{56679CC1-F98C-4162-BB64-A64A488FF096}" type="presParOf" srcId="{C91A0E7F-C378-4706-BA75-E1FE2809E51A}" destId="{5EA80755-2404-48DE-9B0D-05E10E4ADBB4}" srcOrd="3" destOrd="0" presId="urn:microsoft.com/office/officeart/2018/5/layout/CenteredIconLabelDescriptionList"/>
    <dgm:cxn modelId="{C2F970F4-9E1E-462F-B950-1298078EDF27}" type="presParOf" srcId="{C91A0E7F-C378-4706-BA75-E1FE2809E51A}" destId="{E974D3E3-3F9F-41B7-88D0-92144FAD939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A1362DA-B794-45B9-9BEE-599A1FD4F7C7}"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rtlCol="0"/>
        <a:lstStyle/>
        <a:p>
          <a:pPr rtl="0"/>
          <a:endParaRPr lang="en-ZA"/>
        </a:p>
      </dgm:t>
    </dgm:pt>
    <dgm:pt modelId="{4821B3E8-9370-4D21-8198-65BA4339E415}">
      <dgm:prSet phldrT="[Text]"/>
      <dgm:spPr/>
      <dgm:t>
        <a:bodyPr rtlCol="0"/>
        <a:lstStyle/>
        <a:p>
          <a:pPr>
            <a:lnSpc>
              <a:spcPct val="100000"/>
            </a:lnSpc>
            <a:defRPr b="1"/>
          </a:pPr>
          <a:r>
            <a:rPr lang="fr-CA" b="1" noProof="0" err="1"/>
            <a:t>Prerequisite</a:t>
          </a:r>
          <a:endParaRPr lang="fr-CA" b="1" noProof="0"/>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FR" noProof="0"/>
            <a:t>Age : N/A</a:t>
          </a:r>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819594FA-0AF7-4BCA-BF4E-B320063C2DB1}">
      <dgm:prSet phldrT="[Text]"/>
      <dgm:spPr/>
      <dgm:t>
        <a:bodyPr rtlCol="0"/>
        <a:lstStyle/>
        <a:p>
          <a:pPr>
            <a:lnSpc>
              <a:spcPct val="100000"/>
            </a:lnSpc>
          </a:pPr>
          <a:r>
            <a:rPr lang="en-CA"/>
            <a:t>Phase 2 completed</a:t>
          </a:r>
          <a:endParaRPr lang="fr-FR" noProof="0"/>
        </a:p>
      </dgm:t>
    </dgm:pt>
    <dgm:pt modelId="{132C8A32-FFC0-4A33-B7C4-C6295D26E9C0}" type="sibTrans" cxnId="{4E926AF1-506D-474E-8D21-8714659EE5EF}">
      <dgm:prSet/>
      <dgm:spPr/>
      <dgm:t>
        <a:bodyPr rtlCol="0"/>
        <a:lstStyle/>
        <a:p>
          <a:pPr rtl="0"/>
          <a:endParaRPr lang="fr-FR" noProof="0"/>
        </a:p>
      </dgm:t>
    </dgm:pt>
    <dgm:pt modelId="{1E130B30-3A17-4D96-B9AD-9A806206E5CD}" type="parTrans" cxnId="{4E926AF1-506D-474E-8D21-8714659EE5EF}">
      <dgm:prSet/>
      <dgm:spPr/>
      <dgm:t>
        <a:bodyPr rtlCol="0"/>
        <a:lstStyle/>
        <a:p>
          <a:pPr rtl="0"/>
          <a:endParaRPr lang="fr-FR" noProof="0"/>
        </a:p>
      </dgm:t>
    </dgm:pt>
    <dgm:pt modelId="{EED48EC9-139E-4D1A-A023-E1766F475502}">
      <dgm:prSet phldrT="[Text]"/>
      <dgm:spPr/>
      <dgm:t>
        <a:bodyPr rtlCol="0"/>
        <a:lstStyle/>
        <a:p>
          <a:pPr>
            <a:lnSpc>
              <a:spcPct val="100000"/>
            </a:lnSpc>
            <a:defRPr b="1"/>
          </a:pPr>
          <a:r>
            <a:rPr lang="fr-FR" b="1" noProof="0"/>
            <a:t>Course objectives</a:t>
          </a:r>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dgm:spPr/>
      <dgm:t>
        <a:bodyPr/>
        <a:lstStyle/>
        <a:p>
          <a:pPr>
            <a:lnSpc>
              <a:spcPct val="100000"/>
            </a:lnSpc>
          </a:pPr>
          <a:r>
            <a:rPr lang="en-US" b="0" i="0"/>
            <a:t>Offers cadets the chance to expand upon their previously acquired seamanship skills from the corps level and engage in advanced seamanship activities. These activities encompass ropework, rigging, serving as a crew member in whaler operation, participating in a day sail on a training vessel, and learning naval communication. Successful completion of this course enables cadets to attain Communications 1 and 2 qualifications.</a:t>
          </a:r>
          <a:endParaRPr lang="fr-FR"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defRPr b="1"/>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fr-FR" noProof="0"/>
            <a:t>30 juin au 13 juillet 2024</a:t>
          </a:r>
          <a:br>
            <a:rPr lang="fr-FR" noProof="0"/>
          </a:br>
          <a:r>
            <a:rPr lang="fr-FR" noProof="0"/>
            <a:t>(2 </a:t>
          </a:r>
          <a:r>
            <a:rPr lang="fr-FR" noProof="0" err="1"/>
            <a:t>weeks</a:t>
          </a:r>
          <a:r>
            <a:rPr lang="fr-FR" noProof="0"/>
            <a:t>)</a:t>
          </a:r>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D615AD95-AC5D-4165-9D71-060E4810CD5C}" type="pres">
      <dgm:prSet presAssocID="{6A1362DA-B794-45B9-9BEE-599A1FD4F7C7}" presName="root" presStyleCnt="0">
        <dgm:presLayoutVars>
          <dgm:dir/>
          <dgm:resizeHandles val="exact"/>
        </dgm:presLayoutVars>
      </dgm:prSet>
      <dgm:spPr/>
    </dgm:pt>
    <dgm:pt modelId="{921DD3C3-DA39-40E1-9D65-94747BDFFA4C}" type="pres">
      <dgm:prSet presAssocID="{4821B3E8-9370-4D21-8198-65BA4339E415}" presName="compNode" presStyleCnt="0"/>
      <dgm:spPr/>
    </dgm:pt>
    <dgm:pt modelId="{66A025DB-AE1C-4D6B-98CB-3B95712C901C}"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85C6B753-C06E-4ADB-BD52-981600E080F6}" type="pres">
      <dgm:prSet presAssocID="{4821B3E8-9370-4D21-8198-65BA4339E415}" presName="iconSpace" presStyleCnt="0"/>
      <dgm:spPr/>
    </dgm:pt>
    <dgm:pt modelId="{1A629F31-D08C-41EF-B1E1-F76794688582}" type="pres">
      <dgm:prSet presAssocID="{4821B3E8-9370-4D21-8198-65BA4339E415}" presName="parTx" presStyleLbl="revTx" presStyleIdx="0" presStyleCnt="6">
        <dgm:presLayoutVars>
          <dgm:chMax val="0"/>
          <dgm:chPref val="0"/>
        </dgm:presLayoutVars>
      </dgm:prSet>
      <dgm:spPr/>
    </dgm:pt>
    <dgm:pt modelId="{870E9CE6-D064-461A-B113-4BD30EAE3F49}" type="pres">
      <dgm:prSet presAssocID="{4821B3E8-9370-4D21-8198-65BA4339E415}" presName="txSpace" presStyleCnt="0"/>
      <dgm:spPr/>
    </dgm:pt>
    <dgm:pt modelId="{E73D8D59-B4CF-4FB8-B1CE-F5D635B8AD05}" type="pres">
      <dgm:prSet presAssocID="{4821B3E8-9370-4D21-8198-65BA4339E415}" presName="desTx" presStyleLbl="revTx" presStyleIdx="1" presStyleCnt="6">
        <dgm:presLayoutVars/>
      </dgm:prSet>
      <dgm:spPr/>
    </dgm:pt>
    <dgm:pt modelId="{886E1DBF-1E21-44BF-80B0-7D28A5B8DE56}" type="pres">
      <dgm:prSet presAssocID="{9F2F4829-C8AF-40C8-B99D-D020B7AFAD49}" presName="sibTrans" presStyleCnt="0"/>
      <dgm:spPr/>
    </dgm:pt>
    <dgm:pt modelId="{A89CF492-C16C-4894-8CCE-ABE7B2419236}" type="pres">
      <dgm:prSet presAssocID="{EED48EC9-139E-4D1A-A023-E1766F475502}" presName="compNode" presStyleCnt="0"/>
      <dgm:spPr/>
    </dgm:pt>
    <dgm:pt modelId="{90F297BB-B807-494F-A422-4A735E4CD9CE}"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B9248BF3-8C1F-4D08-BF2D-833FC74D4F91}" type="pres">
      <dgm:prSet presAssocID="{EED48EC9-139E-4D1A-A023-E1766F475502}" presName="iconSpace" presStyleCnt="0"/>
      <dgm:spPr/>
    </dgm:pt>
    <dgm:pt modelId="{F41E4867-AB68-4FAA-BACB-980203883744}" type="pres">
      <dgm:prSet presAssocID="{EED48EC9-139E-4D1A-A023-E1766F475502}" presName="parTx" presStyleLbl="revTx" presStyleIdx="2" presStyleCnt="6">
        <dgm:presLayoutVars>
          <dgm:chMax val="0"/>
          <dgm:chPref val="0"/>
        </dgm:presLayoutVars>
      </dgm:prSet>
      <dgm:spPr/>
    </dgm:pt>
    <dgm:pt modelId="{9555A673-FE20-45CC-A1A7-34059B864B10}" type="pres">
      <dgm:prSet presAssocID="{EED48EC9-139E-4D1A-A023-E1766F475502}" presName="txSpace" presStyleCnt="0"/>
      <dgm:spPr/>
    </dgm:pt>
    <dgm:pt modelId="{5A7A80CB-3030-4439-B250-C7EB13D6B008}" type="pres">
      <dgm:prSet presAssocID="{EED48EC9-139E-4D1A-A023-E1766F475502}" presName="desTx" presStyleLbl="revTx" presStyleIdx="3" presStyleCnt="6">
        <dgm:presLayoutVars/>
      </dgm:prSet>
      <dgm:spPr/>
    </dgm:pt>
    <dgm:pt modelId="{2168A6B8-C3F2-4F1A-8BF8-B70AFBFE7A27}" type="pres">
      <dgm:prSet presAssocID="{E8A58E6C-D702-4CD5-A4A4-68BF06D65777}" presName="sibTrans" presStyleCnt="0"/>
      <dgm:spPr/>
    </dgm:pt>
    <dgm:pt modelId="{C91A0E7F-C378-4706-BA75-E1FE2809E51A}" type="pres">
      <dgm:prSet presAssocID="{55D18788-16D9-46D2-837A-960D65CA32C9}" presName="compNode" presStyleCnt="0"/>
      <dgm:spPr/>
    </dgm:pt>
    <dgm:pt modelId="{75F851F3-E4CB-40E5-B0A1-9D9E9A679A1F}"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D784B000-E612-429F-A8FD-3FE97FF8E017}" type="pres">
      <dgm:prSet presAssocID="{55D18788-16D9-46D2-837A-960D65CA32C9}" presName="iconSpace" presStyleCnt="0"/>
      <dgm:spPr/>
    </dgm:pt>
    <dgm:pt modelId="{54668509-EA7B-440A-BBF2-A0F2AECE1DCC}" type="pres">
      <dgm:prSet presAssocID="{55D18788-16D9-46D2-837A-960D65CA32C9}" presName="parTx" presStyleLbl="revTx" presStyleIdx="4" presStyleCnt="6">
        <dgm:presLayoutVars>
          <dgm:chMax val="0"/>
          <dgm:chPref val="0"/>
        </dgm:presLayoutVars>
      </dgm:prSet>
      <dgm:spPr/>
    </dgm:pt>
    <dgm:pt modelId="{5EA80755-2404-48DE-9B0D-05E10E4ADBB4}" type="pres">
      <dgm:prSet presAssocID="{55D18788-16D9-46D2-837A-960D65CA32C9}" presName="txSpace" presStyleCnt="0"/>
      <dgm:spPr/>
    </dgm:pt>
    <dgm:pt modelId="{E974D3E3-3F9F-41B7-88D0-92144FAD9395}" type="pres">
      <dgm:prSet presAssocID="{55D18788-16D9-46D2-837A-960D65CA32C9}" presName="desTx" presStyleLbl="revTx" presStyleIdx="5" presStyleCnt="6">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20538F0B-3D27-4B33-B1F4-AAE9BCE1ACE4}" type="presOf" srcId="{EED48EC9-139E-4D1A-A023-E1766F475502}" destId="{F41E4867-AB68-4FAA-BACB-980203883744}" srcOrd="0" destOrd="0" presId="urn:microsoft.com/office/officeart/2018/5/layout/CenteredIconLabelDescriptionList"/>
    <dgm:cxn modelId="{77DFC90E-D49A-4A13-944F-E70CAB107CB6}" type="presOf" srcId="{D51408AB-258D-4406-B40B-CC29CF313713}" destId="{5A7A80CB-3030-4439-B250-C7EB13D6B008}" srcOrd="0" destOrd="0" presId="urn:microsoft.com/office/officeart/2018/5/layout/CenteredIconLabelDescriptionList"/>
    <dgm:cxn modelId="{6C3AEE11-2408-49AA-A775-6A3512F6F523}" srcId="{4821B3E8-9370-4D21-8198-65BA4339E415}" destId="{A79BCC07-4436-42E3-80A6-732F0A17966E}" srcOrd="0" destOrd="0" parTransId="{C3A2DAB3-4DF7-44D0-8672-751A277F8AE2}" sibTransId="{087A1BFF-C84C-4587-A80D-8974ABC8EF5F}"/>
    <dgm:cxn modelId="{4327ED17-770D-4AE5-9B37-A81C4F909547}" type="presOf" srcId="{6A1362DA-B794-45B9-9BEE-599A1FD4F7C7}" destId="{D615AD95-AC5D-4165-9D71-060E4810CD5C}" srcOrd="0" destOrd="0" presId="urn:microsoft.com/office/officeart/2018/5/layout/CenteredIconLabelDescriptionList"/>
    <dgm:cxn modelId="{6FDEE21E-2FFC-420F-9EB3-53112A5DBEB1}" type="presOf" srcId="{4821B3E8-9370-4D21-8198-65BA4339E415}" destId="{1A629F31-D08C-41EF-B1E1-F76794688582}" srcOrd="0" destOrd="0" presId="urn:microsoft.com/office/officeart/2018/5/layout/CenteredIconLabelDescriptionList"/>
    <dgm:cxn modelId="{508AA677-84BC-4D76-B730-28EA84E9EBCA}" srcId="{6A1362DA-B794-45B9-9BEE-599A1FD4F7C7}" destId="{EED48EC9-139E-4D1A-A023-E1766F475502}" srcOrd="1" destOrd="0" parTransId="{D0F6851C-F0F8-491D-B94E-762CD794E96A}" sibTransId="{E8A58E6C-D702-4CD5-A4A4-68BF06D65777}"/>
    <dgm:cxn modelId="{1B9D6C86-FF31-4508-82FD-5A08A1E847F6}" type="presOf" srcId="{5F850C0C-66DA-4799-ACB6-9C952061092A}" destId="{E974D3E3-3F9F-41B7-88D0-92144FAD9395}" srcOrd="0" destOrd="0" presId="urn:microsoft.com/office/officeart/2018/5/layout/CenteredIconLabelDescriptionList"/>
    <dgm:cxn modelId="{3AD3109B-0E38-44AA-8CFE-1E67F30730D4}" type="presOf" srcId="{819594FA-0AF7-4BCA-BF4E-B320063C2DB1}" destId="{E73D8D59-B4CF-4FB8-B1CE-F5D635B8AD05}" srcOrd="0" destOrd="1" presId="urn:microsoft.com/office/officeart/2018/5/layout/CenteredIconLabelDescriptionList"/>
    <dgm:cxn modelId="{134062A2-B56D-46AE-8D74-5EC0DC216A3E}" type="presOf" srcId="{55D18788-16D9-46D2-837A-960D65CA32C9}" destId="{54668509-EA7B-440A-BBF2-A0F2AECE1DCC}" srcOrd="0" destOrd="0" presId="urn:microsoft.com/office/officeart/2018/5/layout/CenteredIconLabelDescriptionList"/>
    <dgm:cxn modelId="{1D3D3BC2-7F82-4C5A-8D6B-503206F18A71}" srcId="{EED48EC9-139E-4D1A-A023-E1766F475502}" destId="{D51408AB-258D-4406-B40B-CC29CF313713}" srcOrd="0" destOrd="0" parTransId="{6CA7A0CF-B790-4872-B7B2-B1B9A8D28491}" sibTransId="{18195661-4D89-4F14-8701-171F7C521288}"/>
    <dgm:cxn modelId="{6420CCDD-57DF-40AA-B91B-490B5D09C5EC}" type="presOf" srcId="{A79BCC07-4436-42E3-80A6-732F0A17966E}" destId="{E73D8D59-B4CF-4FB8-B1CE-F5D635B8AD05}" srcOrd="0" destOrd="0" presId="urn:microsoft.com/office/officeart/2018/5/layout/CenteredIconLabelDescriptionList"/>
    <dgm:cxn modelId="{E20EF0EF-E539-4948-B46C-9E9B5B3AA634}" srcId="{6A1362DA-B794-45B9-9BEE-599A1FD4F7C7}" destId="{55D18788-16D9-46D2-837A-960D65CA32C9}" srcOrd="2" destOrd="0" parTransId="{D39B7213-81B5-4957-BC58-13232544EBDA}" sibTransId="{8442729E-1D19-458D-98BD-1AB5B700F9E0}"/>
    <dgm:cxn modelId="{4E926AF1-506D-474E-8D21-8714659EE5EF}" srcId="{4821B3E8-9370-4D21-8198-65BA4339E415}" destId="{819594FA-0AF7-4BCA-BF4E-B320063C2DB1}" srcOrd="1" destOrd="0" parTransId="{1E130B30-3A17-4D96-B9AD-9A806206E5CD}" sibTransId="{132C8A32-FFC0-4A33-B7C4-C6295D26E9C0}"/>
    <dgm:cxn modelId="{E14EC1FA-6481-41D2-AE31-0F9E15D74881}" srcId="{6A1362DA-B794-45B9-9BEE-599A1FD4F7C7}" destId="{4821B3E8-9370-4D21-8198-65BA4339E415}" srcOrd="0" destOrd="0" parTransId="{763F03D9-CB7E-435B-BA77-D1F8D4274E03}" sibTransId="{9F2F4829-C8AF-40C8-B99D-D020B7AFAD49}"/>
    <dgm:cxn modelId="{6011E9F9-148F-42AA-8644-71C49408DCA5}" type="presParOf" srcId="{D615AD95-AC5D-4165-9D71-060E4810CD5C}" destId="{921DD3C3-DA39-40E1-9D65-94747BDFFA4C}" srcOrd="0" destOrd="0" presId="urn:microsoft.com/office/officeart/2018/5/layout/CenteredIconLabelDescriptionList"/>
    <dgm:cxn modelId="{B5529DA5-3F53-4B7E-8443-BF0C03E2EDA6}" type="presParOf" srcId="{921DD3C3-DA39-40E1-9D65-94747BDFFA4C}" destId="{66A025DB-AE1C-4D6B-98CB-3B95712C901C}" srcOrd="0" destOrd="0" presId="urn:microsoft.com/office/officeart/2018/5/layout/CenteredIconLabelDescriptionList"/>
    <dgm:cxn modelId="{AC9B4F49-E266-4641-AC6E-3352DB0509DA}" type="presParOf" srcId="{921DD3C3-DA39-40E1-9D65-94747BDFFA4C}" destId="{85C6B753-C06E-4ADB-BD52-981600E080F6}" srcOrd="1" destOrd="0" presId="urn:microsoft.com/office/officeart/2018/5/layout/CenteredIconLabelDescriptionList"/>
    <dgm:cxn modelId="{DC55B9EF-D2C6-4826-82F5-C93B05AA9447}" type="presParOf" srcId="{921DD3C3-DA39-40E1-9D65-94747BDFFA4C}" destId="{1A629F31-D08C-41EF-B1E1-F76794688582}" srcOrd="2" destOrd="0" presId="urn:microsoft.com/office/officeart/2018/5/layout/CenteredIconLabelDescriptionList"/>
    <dgm:cxn modelId="{DEEF1E2E-139A-4ECB-A384-4140B8C36ED8}" type="presParOf" srcId="{921DD3C3-DA39-40E1-9D65-94747BDFFA4C}" destId="{870E9CE6-D064-461A-B113-4BD30EAE3F49}" srcOrd="3" destOrd="0" presId="urn:microsoft.com/office/officeart/2018/5/layout/CenteredIconLabelDescriptionList"/>
    <dgm:cxn modelId="{3483E90A-C067-4113-BC5F-78587565C799}" type="presParOf" srcId="{921DD3C3-DA39-40E1-9D65-94747BDFFA4C}" destId="{E73D8D59-B4CF-4FB8-B1CE-F5D635B8AD05}" srcOrd="4" destOrd="0" presId="urn:microsoft.com/office/officeart/2018/5/layout/CenteredIconLabelDescriptionList"/>
    <dgm:cxn modelId="{EE6A5808-22E7-41E0-837B-9382410ECC0E}" type="presParOf" srcId="{D615AD95-AC5D-4165-9D71-060E4810CD5C}" destId="{886E1DBF-1E21-44BF-80B0-7D28A5B8DE56}" srcOrd="1" destOrd="0" presId="urn:microsoft.com/office/officeart/2018/5/layout/CenteredIconLabelDescriptionList"/>
    <dgm:cxn modelId="{39A0BAEC-8529-4FC9-BACC-F9D894BD40A5}" type="presParOf" srcId="{D615AD95-AC5D-4165-9D71-060E4810CD5C}" destId="{A89CF492-C16C-4894-8CCE-ABE7B2419236}" srcOrd="2" destOrd="0" presId="urn:microsoft.com/office/officeart/2018/5/layout/CenteredIconLabelDescriptionList"/>
    <dgm:cxn modelId="{9C66ED66-3FB2-4B16-80DA-0FC4E2F449F7}" type="presParOf" srcId="{A89CF492-C16C-4894-8CCE-ABE7B2419236}" destId="{90F297BB-B807-494F-A422-4A735E4CD9CE}" srcOrd="0" destOrd="0" presId="urn:microsoft.com/office/officeart/2018/5/layout/CenteredIconLabelDescriptionList"/>
    <dgm:cxn modelId="{543EB568-E1F2-4EA9-A6E7-C37F92854D38}" type="presParOf" srcId="{A89CF492-C16C-4894-8CCE-ABE7B2419236}" destId="{B9248BF3-8C1F-4D08-BF2D-833FC74D4F91}" srcOrd="1" destOrd="0" presId="urn:microsoft.com/office/officeart/2018/5/layout/CenteredIconLabelDescriptionList"/>
    <dgm:cxn modelId="{951A45A7-5298-43D6-8199-70D9995924FF}" type="presParOf" srcId="{A89CF492-C16C-4894-8CCE-ABE7B2419236}" destId="{F41E4867-AB68-4FAA-BACB-980203883744}" srcOrd="2" destOrd="0" presId="urn:microsoft.com/office/officeart/2018/5/layout/CenteredIconLabelDescriptionList"/>
    <dgm:cxn modelId="{75C41FD1-287C-465F-9A5C-3CB5839EA762}" type="presParOf" srcId="{A89CF492-C16C-4894-8CCE-ABE7B2419236}" destId="{9555A673-FE20-45CC-A1A7-34059B864B10}" srcOrd="3" destOrd="0" presId="urn:microsoft.com/office/officeart/2018/5/layout/CenteredIconLabelDescriptionList"/>
    <dgm:cxn modelId="{EB29E1F4-7384-4EA8-B17E-3DF9745AAC9D}" type="presParOf" srcId="{A89CF492-C16C-4894-8CCE-ABE7B2419236}" destId="{5A7A80CB-3030-4439-B250-C7EB13D6B008}" srcOrd="4" destOrd="0" presId="urn:microsoft.com/office/officeart/2018/5/layout/CenteredIconLabelDescriptionList"/>
    <dgm:cxn modelId="{09504DC9-4456-4664-A148-42FE23E9B3E6}" type="presParOf" srcId="{D615AD95-AC5D-4165-9D71-060E4810CD5C}" destId="{2168A6B8-C3F2-4F1A-8BF8-B70AFBFE7A27}" srcOrd="3" destOrd="0" presId="urn:microsoft.com/office/officeart/2018/5/layout/CenteredIconLabelDescriptionList"/>
    <dgm:cxn modelId="{B1F14BD5-0C6D-4DB8-BA58-1D3F13ECF36F}" type="presParOf" srcId="{D615AD95-AC5D-4165-9D71-060E4810CD5C}" destId="{C91A0E7F-C378-4706-BA75-E1FE2809E51A}" srcOrd="4" destOrd="0" presId="urn:microsoft.com/office/officeart/2018/5/layout/CenteredIconLabelDescriptionList"/>
    <dgm:cxn modelId="{4C8A7A9E-0509-4DE0-A949-B5910C52D5BC}" type="presParOf" srcId="{C91A0E7F-C378-4706-BA75-E1FE2809E51A}" destId="{75F851F3-E4CB-40E5-B0A1-9D9E9A679A1F}" srcOrd="0" destOrd="0" presId="urn:microsoft.com/office/officeart/2018/5/layout/CenteredIconLabelDescriptionList"/>
    <dgm:cxn modelId="{E34213EB-6209-4D45-9F1B-3BAE65D50FC1}" type="presParOf" srcId="{C91A0E7F-C378-4706-BA75-E1FE2809E51A}" destId="{D784B000-E612-429F-A8FD-3FE97FF8E017}" srcOrd="1" destOrd="0" presId="urn:microsoft.com/office/officeart/2018/5/layout/CenteredIconLabelDescriptionList"/>
    <dgm:cxn modelId="{68582223-3340-49B6-8BB8-9763A98939E6}" type="presParOf" srcId="{C91A0E7F-C378-4706-BA75-E1FE2809E51A}" destId="{54668509-EA7B-440A-BBF2-A0F2AECE1DCC}" srcOrd="2" destOrd="0" presId="urn:microsoft.com/office/officeart/2018/5/layout/CenteredIconLabelDescriptionList"/>
    <dgm:cxn modelId="{56679CC1-F98C-4162-BB64-A64A488FF096}" type="presParOf" srcId="{C91A0E7F-C378-4706-BA75-E1FE2809E51A}" destId="{5EA80755-2404-48DE-9B0D-05E10E4ADBB4}" srcOrd="3" destOrd="0" presId="urn:microsoft.com/office/officeart/2018/5/layout/CenteredIconLabelDescriptionList"/>
    <dgm:cxn modelId="{C2F970F4-9E1E-462F-B950-1298078EDF27}" type="presParOf" srcId="{C91A0E7F-C378-4706-BA75-E1FE2809E51A}" destId="{E974D3E3-3F9F-41B7-88D0-92144FAD939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A1362DA-B794-45B9-9BEE-599A1FD4F7C7}"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rtlCol="0"/>
        <a:lstStyle/>
        <a:p>
          <a:pPr rtl="0"/>
          <a:endParaRPr lang="en-ZA"/>
        </a:p>
      </dgm:t>
    </dgm:pt>
    <dgm:pt modelId="{4821B3E8-9370-4D21-8198-65BA4339E415}">
      <dgm:prSet phldrT="[Text]"/>
      <dgm:spPr/>
      <dgm:t>
        <a:bodyPr rtlCol="0"/>
        <a:lstStyle/>
        <a:p>
          <a:pPr>
            <a:lnSpc>
              <a:spcPct val="100000"/>
            </a:lnSpc>
            <a:defRPr b="1"/>
          </a:pPr>
          <a:r>
            <a:rPr lang="fr-FR" b="1" noProof="0" err="1"/>
            <a:t>Prerequisite</a:t>
          </a:r>
          <a:endParaRPr lang="fr-FR" b="1" noProof="0"/>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FR" noProof="0"/>
            <a:t>Age : N/A</a:t>
          </a:r>
          <a:endParaRPr lang="en-US" noProof="0"/>
        </a:p>
        <a:p>
          <a:pPr>
            <a:lnSpc>
              <a:spcPct val="100000"/>
            </a:lnSpc>
          </a:pPr>
          <a:r>
            <a:rPr lang="en-US" noProof="0"/>
            <a:t>Phase 3 completed </a:t>
          </a:r>
        </a:p>
        <a:p>
          <a:pPr>
            <a:lnSpc>
              <a:spcPct val="100000"/>
            </a:lnSpc>
          </a:pPr>
          <a:r>
            <a:rPr lang="en-US" noProof="0"/>
            <a:t>SCOP 1</a:t>
          </a:r>
          <a:endParaRPr lang="fr-FR" noProof="0"/>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EED48EC9-139E-4D1A-A023-E1766F475502}">
      <dgm:prSet phldrT="[Text]"/>
      <dgm:spPr/>
      <dgm:t>
        <a:bodyPr rtlCol="0"/>
        <a:lstStyle/>
        <a:p>
          <a:pPr>
            <a:lnSpc>
              <a:spcPct val="100000"/>
            </a:lnSpc>
            <a:defRPr b="1"/>
          </a:pPr>
          <a:r>
            <a:rPr lang="fr-FR" b="1" noProof="0"/>
            <a:t>Course objectives</a:t>
          </a:r>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custT="1"/>
      <dgm:spPr/>
      <dgm:t>
        <a:bodyPr rtlCol="0"/>
        <a:lstStyle/>
        <a:p>
          <a:pPr>
            <a:lnSpc>
              <a:spcPct val="100000"/>
            </a:lnSpc>
          </a:pPr>
          <a:r>
            <a:rPr lang="en-US" sz="1400" b="0" i="0"/>
            <a:t>Provides cadets an opportunity to develop advanced seamanship skills and participate in Small Craft Operator Program (SCOP) training. Activities include ropework, marine navigation, naval visual communication training and a multi-day on-water trip. Cadets attending this course, if successful, can achieve qualifications in SCOP2 (Attain the ROC (M) with DSC Endorsement), SCOP 3 (Operate a Powerboat with an Outboard Engine) and obtain a standard first aid qualification.</a:t>
          </a:r>
          <a:endParaRPr lang="fr-FR" sz="1400"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defRPr b="1"/>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en-US" noProof="0"/>
            <a:t>14 July to 10 August 2024</a:t>
          </a:r>
          <a:br>
            <a:rPr lang="fr-FR" noProof="0"/>
          </a:br>
          <a:r>
            <a:rPr lang="fr-FR" noProof="0"/>
            <a:t>(4 </a:t>
          </a:r>
          <a:r>
            <a:rPr lang="fr-FR" noProof="0" err="1"/>
            <a:t>weeks</a:t>
          </a:r>
          <a:r>
            <a:rPr lang="fr-FR" noProof="0"/>
            <a:t>) </a:t>
          </a:r>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D615AD95-AC5D-4165-9D71-060E4810CD5C}" type="pres">
      <dgm:prSet presAssocID="{6A1362DA-B794-45B9-9BEE-599A1FD4F7C7}" presName="root" presStyleCnt="0">
        <dgm:presLayoutVars>
          <dgm:dir/>
          <dgm:resizeHandles val="exact"/>
        </dgm:presLayoutVars>
      </dgm:prSet>
      <dgm:spPr/>
    </dgm:pt>
    <dgm:pt modelId="{921DD3C3-DA39-40E1-9D65-94747BDFFA4C}" type="pres">
      <dgm:prSet presAssocID="{4821B3E8-9370-4D21-8198-65BA4339E415}" presName="compNode" presStyleCnt="0"/>
      <dgm:spPr/>
    </dgm:pt>
    <dgm:pt modelId="{66A025DB-AE1C-4D6B-98CB-3B95712C901C}"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85C6B753-C06E-4ADB-BD52-981600E080F6}" type="pres">
      <dgm:prSet presAssocID="{4821B3E8-9370-4D21-8198-65BA4339E415}" presName="iconSpace" presStyleCnt="0"/>
      <dgm:spPr/>
    </dgm:pt>
    <dgm:pt modelId="{1A629F31-D08C-41EF-B1E1-F76794688582}" type="pres">
      <dgm:prSet presAssocID="{4821B3E8-9370-4D21-8198-65BA4339E415}" presName="parTx" presStyleLbl="revTx" presStyleIdx="0" presStyleCnt="6">
        <dgm:presLayoutVars>
          <dgm:chMax val="0"/>
          <dgm:chPref val="0"/>
        </dgm:presLayoutVars>
      </dgm:prSet>
      <dgm:spPr/>
    </dgm:pt>
    <dgm:pt modelId="{870E9CE6-D064-461A-B113-4BD30EAE3F49}" type="pres">
      <dgm:prSet presAssocID="{4821B3E8-9370-4D21-8198-65BA4339E415}" presName="txSpace" presStyleCnt="0"/>
      <dgm:spPr/>
    </dgm:pt>
    <dgm:pt modelId="{E73D8D59-B4CF-4FB8-B1CE-F5D635B8AD05}" type="pres">
      <dgm:prSet presAssocID="{4821B3E8-9370-4D21-8198-65BA4339E415}" presName="desTx" presStyleLbl="revTx" presStyleIdx="1" presStyleCnt="6">
        <dgm:presLayoutVars/>
      </dgm:prSet>
      <dgm:spPr/>
    </dgm:pt>
    <dgm:pt modelId="{886E1DBF-1E21-44BF-80B0-7D28A5B8DE56}" type="pres">
      <dgm:prSet presAssocID="{9F2F4829-C8AF-40C8-B99D-D020B7AFAD49}" presName="sibTrans" presStyleCnt="0"/>
      <dgm:spPr/>
    </dgm:pt>
    <dgm:pt modelId="{A89CF492-C16C-4894-8CCE-ABE7B2419236}" type="pres">
      <dgm:prSet presAssocID="{EED48EC9-139E-4D1A-A023-E1766F475502}" presName="compNode" presStyleCnt="0"/>
      <dgm:spPr/>
    </dgm:pt>
    <dgm:pt modelId="{90F297BB-B807-494F-A422-4A735E4CD9CE}"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B9248BF3-8C1F-4D08-BF2D-833FC74D4F91}" type="pres">
      <dgm:prSet presAssocID="{EED48EC9-139E-4D1A-A023-E1766F475502}" presName="iconSpace" presStyleCnt="0"/>
      <dgm:spPr/>
    </dgm:pt>
    <dgm:pt modelId="{F41E4867-AB68-4FAA-BACB-980203883744}" type="pres">
      <dgm:prSet presAssocID="{EED48EC9-139E-4D1A-A023-E1766F475502}" presName="parTx" presStyleLbl="revTx" presStyleIdx="2" presStyleCnt="6">
        <dgm:presLayoutVars>
          <dgm:chMax val="0"/>
          <dgm:chPref val="0"/>
        </dgm:presLayoutVars>
      </dgm:prSet>
      <dgm:spPr/>
    </dgm:pt>
    <dgm:pt modelId="{9555A673-FE20-45CC-A1A7-34059B864B10}" type="pres">
      <dgm:prSet presAssocID="{EED48EC9-139E-4D1A-A023-E1766F475502}" presName="txSpace" presStyleCnt="0"/>
      <dgm:spPr/>
    </dgm:pt>
    <dgm:pt modelId="{5A7A80CB-3030-4439-B250-C7EB13D6B008}" type="pres">
      <dgm:prSet presAssocID="{EED48EC9-139E-4D1A-A023-E1766F475502}" presName="desTx" presStyleLbl="revTx" presStyleIdx="3" presStyleCnt="6">
        <dgm:presLayoutVars/>
      </dgm:prSet>
      <dgm:spPr/>
    </dgm:pt>
    <dgm:pt modelId="{2168A6B8-C3F2-4F1A-8BF8-B70AFBFE7A27}" type="pres">
      <dgm:prSet presAssocID="{E8A58E6C-D702-4CD5-A4A4-68BF06D65777}" presName="sibTrans" presStyleCnt="0"/>
      <dgm:spPr/>
    </dgm:pt>
    <dgm:pt modelId="{C91A0E7F-C378-4706-BA75-E1FE2809E51A}" type="pres">
      <dgm:prSet presAssocID="{55D18788-16D9-46D2-837A-960D65CA32C9}" presName="compNode" presStyleCnt="0"/>
      <dgm:spPr/>
    </dgm:pt>
    <dgm:pt modelId="{75F851F3-E4CB-40E5-B0A1-9D9E9A679A1F}"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D784B000-E612-429F-A8FD-3FE97FF8E017}" type="pres">
      <dgm:prSet presAssocID="{55D18788-16D9-46D2-837A-960D65CA32C9}" presName="iconSpace" presStyleCnt="0"/>
      <dgm:spPr/>
    </dgm:pt>
    <dgm:pt modelId="{54668509-EA7B-440A-BBF2-A0F2AECE1DCC}" type="pres">
      <dgm:prSet presAssocID="{55D18788-16D9-46D2-837A-960D65CA32C9}" presName="parTx" presStyleLbl="revTx" presStyleIdx="4" presStyleCnt="6">
        <dgm:presLayoutVars>
          <dgm:chMax val="0"/>
          <dgm:chPref val="0"/>
        </dgm:presLayoutVars>
      </dgm:prSet>
      <dgm:spPr/>
    </dgm:pt>
    <dgm:pt modelId="{5EA80755-2404-48DE-9B0D-05E10E4ADBB4}" type="pres">
      <dgm:prSet presAssocID="{55D18788-16D9-46D2-837A-960D65CA32C9}" presName="txSpace" presStyleCnt="0"/>
      <dgm:spPr/>
    </dgm:pt>
    <dgm:pt modelId="{E974D3E3-3F9F-41B7-88D0-92144FAD9395}" type="pres">
      <dgm:prSet presAssocID="{55D18788-16D9-46D2-837A-960D65CA32C9}" presName="desTx" presStyleLbl="revTx" presStyleIdx="5" presStyleCnt="6">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20538F0B-3D27-4B33-B1F4-AAE9BCE1ACE4}" type="presOf" srcId="{EED48EC9-139E-4D1A-A023-E1766F475502}" destId="{F41E4867-AB68-4FAA-BACB-980203883744}" srcOrd="0" destOrd="0" presId="urn:microsoft.com/office/officeart/2018/5/layout/CenteredIconLabelDescriptionList"/>
    <dgm:cxn modelId="{77DFC90E-D49A-4A13-944F-E70CAB107CB6}" type="presOf" srcId="{D51408AB-258D-4406-B40B-CC29CF313713}" destId="{5A7A80CB-3030-4439-B250-C7EB13D6B008}" srcOrd="0" destOrd="0" presId="urn:microsoft.com/office/officeart/2018/5/layout/CenteredIconLabelDescriptionList"/>
    <dgm:cxn modelId="{6C3AEE11-2408-49AA-A775-6A3512F6F523}" srcId="{4821B3E8-9370-4D21-8198-65BA4339E415}" destId="{A79BCC07-4436-42E3-80A6-732F0A17966E}" srcOrd="0" destOrd="0" parTransId="{C3A2DAB3-4DF7-44D0-8672-751A277F8AE2}" sibTransId="{087A1BFF-C84C-4587-A80D-8974ABC8EF5F}"/>
    <dgm:cxn modelId="{4327ED17-770D-4AE5-9B37-A81C4F909547}" type="presOf" srcId="{6A1362DA-B794-45B9-9BEE-599A1FD4F7C7}" destId="{D615AD95-AC5D-4165-9D71-060E4810CD5C}" srcOrd="0" destOrd="0" presId="urn:microsoft.com/office/officeart/2018/5/layout/CenteredIconLabelDescriptionList"/>
    <dgm:cxn modelId="{6FDEE21E-2FFC-420F-9EB3-53112A5DBEB1}" type="presOf" srcId="{4821B3E8-9370-4D21-8198-65BA4339E415}" destId="{1A629F31-D08C-41EF-B1E1-F76794688582}" srcOrd="0" destOrd="0" presId="urn:microsoft.com/office/officeart/2018/5/layout/CenteredIconLabelDescriptionList"/>
    <dgm:cxn modelId="{508AA677-84BC-4D76-B730-28EA84E9EBCA}" srcId="{6A1362DA-B794-45B9-9BEE-599A1FD4F7C7}" destId="{EED48EC9-139E-4D1A-A023-E1766F475502}" srcOrd="1" destOrd="0" parTransId="{D0F6851C-F0F8-491D-B94E-762CD794E96A}" sibTransId="{E8A58E6C-D702-4CD5-A4A4-68BF06D65777}"/>
    <dgm:cxn modelId="{1B9D6C86-FF31-4508-82FD-5A08A1E847F6}" type="presOf" srcId="{5F850C0C-66DA-4799-ACB6-9C952061092A}" destId="{E974D3E3-3F9F-41B7-88D0-92144FAD9395}" srcOrd="0" destOrd="0" presId="urn:microsoft.com/office/officeart/2018/5/layout/CenteredIconLabelDescriptionList"/>
    <dgm:cxn modelId="{134062A2-B56D-46AE-8D74-5EC0DC216A3E}" type="presOf" srcId="{55D18788-16D9-46D2-837A-960D65CA32C9}" destId="{54668509-EA7B-440A-BBF2-A0F2AECE1DCC}" srcOrd="0" destOrd="0" presId="urn:microsoft.com/office/officeart/2018/5/layout/CenteredIconLabelDescriptionList"/>
    <dgm:cxn modelId="{1D3D3BC2-7F82-4C5A-8D6B-503206F18A71}" srcId="{EED48EC9-139E-4D1A-A023-E1766F475502}" destId="{D51408AB-258D-4406-B40B-CC29CF313713}" srcOrd="0" destOrd="0" parTransId="{6CA7A0CF-B790-4872-B7B2-B1B9A8D28491}" sibTransId="{18195661-4D89-4F14-8701-171F7C521288}"/>
    <dgm:cxn modelId="{6420CCDD-57DF-40AA-B91B-490B5D09C5EC}" type="presOf" srcId="{A79BCC07-4436-42E3-80A6-732F0A17966E}" destId="{E73D8D59-B4CF-4FB8-B1CE-F5D635B8AD05}" srcOrd="0" destOrd="0" presId="urn:microsoft.com/office/officeart/2018/5/layout/CenteredIconLabelDescriptionList"/>
    <dgm:cxn modelId="{E20EF0EF-E539-4948-B46C-9E9B5B3AA634}" srcId="{6A1362DA-B794-45B9-9BEE-599A1FD4F7C7}" destId="{55D18788-16D9-46D2-837A-960D65CA32C9}" srcOrd="2" destOrd="0" parTransId="{D39B7213-81B5-4957-BC58-13232544EBDA}" sibTransId="{8442729E-1D19-458D-98BD-1AB5B700F9E0}"/>
    <dgm:cxn modelId="{E14EC1FA-6481-41D2-AE31-0F9E15D74881}" srcId="{6A1362DA-B794-45B9-9BEE-599A1FD4F7C7}" destId="{4821B3E8-9370-4D21-8198-65BA4339E415}" srcOrd="0" destOrd="0" parTransId="{763F03D9-CB7E-435B-BA77-D1F8D4274E03}" sibTransId="{9F2F4829-C8AF-40C8-B99D-D020B7AFAD49}"/>
    <dgm:cxn modelId="{6011E9F9-148F-42AA-8644-71C49408DCA5}" type="presParOf" srcId="{D615AD95-AC5D-4165-9D71-060E4810CD5C}" destId="{921DD3C3-DA39-40E1-9D65-94747BDFFA4C}" srcOrd="0" destOrd="0" presId="urn:microsoft.com/office/officeart/2018/5/layout/CenteredIconLabelDescriptionList"/>
    <dgm:cxn modelId="{B5529DA5-3F53-4B7E-8443-BF0C03E2EDA6}" type="presParOf" srcId="{921DD3C3-DA39-40E1-9D65-94747BDFFA4C}" destId="{66A025DB-AE1C-4D6B-98CB-3B95712C901C}" srcOrd="0" destOrd="0" presId="urn:microsoft.com/office/officeart/2018/5/layout/CenteredIconLabelDescriptionList"/>
    <dgm:cxn modelId="{AC9B4F49-E266-4641-AC6E-3352DB0509DA}" type="presParOf" srcId="{921DD3C3-DA39-40E1-9D65-94747BDFFA4C}" destId="{85C6B753-C06E-4ADB-BD52-981600E080F6}" srcOrd="1" destOrd="0" presId="urn:microsoft.com/office/officeart/2018/5/layout/CenteredIconLabelDescriptionList"/>
    <dgm:cxn modelId="{DC55B9EF-D2C6-4826-82F5-C93B05AA9447}" type="presParOf" srcId="{921DD3C3-DA39-40E1-9D65-94747BDFFA4C}" destId="{1A629F31-D08C-41EF-B1E1-F76794688582}" srcOrd="2" destOrd="0" presId="urn:microsoft.com/office/officeart/2018/5/layout/CenteredIconLabelDescriptionList"/>
    <dgm:cxn modelId="{DEEF1E2E-139A-4ECB-A384-4140B8C36ED8}" type="presParOf" srcId="{921DD3C3-DA39-40E1-9D65-94747BDFFA4C}" destId="{870E9CE6-D064-461A-B113-4BD30EAE3F49}" srcOrd="3" destOrd="0" presId="urn:microsoft.com/office/officeart/2018/5/layout/CenteredIconLabelDescriptionList"/>
    <dgm:cxn modelId="{3483E90A-C067-4113-BC5F-78587565C799}" type="presParOf" srcId="{921DD3C3-DA39-40E1-9D65-94747BDFFA4C}" destId="{E73D8D59-B4CF-4FB8-B1CE-F5D635B8AD05}" srcOrd="4" destOrd="0" presId="urn:microsoft.com/office/officeart/2018/5/layout/CenteredIconLabelDescriptionList"/>
    <dgm:cxn modelId="{EE6A5808-22E7-41E0-837B-9382410ECC0E}" type="presParOf" srcId="{D615AD95-AC5D-4165-9D71-060E4810CD5C}" destId="{886E1DBF-1E21-44BF-80B0-7D28A5B8DE56}" srcOrd="1" destOrd="0" presId="urn:microsoft.com/office/officeart/2018/5/layout/CenteredIconLabelDescriptionList"/>
    <dgm:cxn modelId="{39A0BAEC-8529-4FC9-BACC-F9D894BD40A5}" type="presParOf" srcId="{D615AD95-AC5D-4165-9D71-060E4810CD5C}" destId="{A89CF492-C16C-4894-8CCE-ABE7B2419236}" srcOrd="2" destOrd="0" presId="urn:microsoft.com/office/officeart/2018/5/layout/CenteredIconLabelDescriptionList"/>
    <dgm:cxn modelId="{9C66ED66-3FB2-4B16-80DA-0FC4E2F449F7}" type="presParOf" srcId="{A89CF492-C16C-4894-8CCE-ABE7B2419236}" destId="{90F297BB-B807-494F-A422-4A735E4CD9CE}" srcOrd="0" destOrd="0" presId="urn:microsoft.com/office/officeart/2018/5/layout/CenteredIconLabelDescriptionList"/>
    <dgm:cxn modelId="{543EB568-E1F2-4EA9-A6E7-C37F92854D38}" type="presParOf" srcId="{A89CF492-C16C-4894-8CCE-ABE7B2419236}" destId="{B9248BF3-8C1F-4D08-BF2D-833FC74D4F91}" srcOrd="1" destOrd="0" presId="urn:microsoft.com/office/officeart/2018/5/layout/CenteredIconLabelDescriptionList"/>
    <dgm:cxn modelId="{951A45A7-5298-43D6-8199-70D9995924FF}" type="presParOf" srcId="{A89CF492-C16C-4894-8CCE-ABE7B2419236}" destId="{F41E4867-AB68-4FAA-BACB-980203883744}" srcOrd="2" destOrd="0" presId="urn:microsoft.com/office/officeart/2018/5/layout/CenteredIconLabelDescriptionList"/>
    <dgm:cxn modelId="{75C41FD1-287C-465F-9A5C-3CB5839EA762}" type="presParOf" srcId="{A89CF492-C16C-4894-8CCE-ABE7B2419236}" destId="{9555A673-FE20-45CC-A1A7-34059B864B10}" srcOrd="3" destOrd="0" presId="urn:microsoft.com/office/officeart/2018/5/layout/CenteredIconLabelDescriptionList"/>
    <dgm:cxn modelId="{EB29E1F4-7384-4EA8-B17E-3DF9745AAC9D}" type="presParOf" srcId="{A89CF492-C16C-4894-8CCE-ABE7B2419236}" destId="{5A7A80CB-3030-4439-B250-C7EB13D6B008}" srcOrd="4" destOrd="0" presId="urn:microsoft.com/office/officeart/2018/5/layout/CenteredIconLabelDescriptionList"/>
    <dgm:cxn modelId="{09504DC9-4456-4664-A148-42FE23E9B3E6}" type="presParOf" srcId="{D615AD95-AC5D-4165-9D71-060E4810CD5C}" destId="{2168A6B8-C3F2-4F1A-8BF8-B70AFBFE7A27}" srcOrd="3" destOrd="0" presId="urn:microsoft.com/office/officeart/2018/5/layout/CenteredIconLabelDescriptionList"/>
    <dgm:cxn modelId="{B1F14BD5-0C6D-4DB8-BA58-1D3F13ECF36F}" type="presParOf" srcId="{D615AD95-AC5D-4165-9D71-060E4810CD5C}" destId="{C91A0E7F-C378-4706-BA75-E1FE2809E51A}" srcOrd="4" destOrd="0" presId="urn:microsoft.com/office/officeart/2018/5/layout/CenteredIconLabelDescriptionList"/>
    <dgm:cxn modelId="{4C8A7A9E-0509-4DE0-A949-B5910C52D5BC}" type="presParOf" srcId="{C91A0E7F-C378-4706-BA75-E1FE2809E51A}" destId="{75F851F3-E4CB-40E5-B0A1-9D9E9A679A1F}" srcOrd="0" destOrd="0" presId="urn:microsoft.com/office/officeart/2018/5/layout/CenteredIconLabelDescriptionList"/>
    <dgm:cxn modelId="{E34213EB-6209-4D45-9F1B-3BAE65D50FC1}" type="presParOf" srcId="{C91A0E7F-C378-4706-BA75-E1FE2809E51A}" destId="{D784B000-E612-429F-A8FD-3FE97FF8E017}" srcOrd="1" destOrd="0" presId="urn:microsoft.com/office/officeart/2018/5/layout/CenteredIconLabelDescriptionList"/>
    <dgm:cxn modelId="{68582223-3340-49B6-8BB8-9763A98939E6}" type="presParOf" srcId="{C91A0E7F-C378-4706-BA75-E1FE2809E51A}" destId="{54668509-EA7B-440A-BBF2-A0F2AECE1DCC}" srcOrd="2" destOrd="0" presId="urn:microsoft.com/office/officeart/2018/5/layout/CenteredIconLabelDescriptionList"/>
    <dgm:cxn modelId="{56679CC1-F98C-4162-BB64-A64A488FF096}" type="presParOf" srcId="{C91A0E7F-C378-4706-BA75-E1FE2809E51A}" destId="{5EA80755-2404-48DE-9B0D-05E10E4ADBB4}" srcOrd="3" destOrd="0" presId="urn:microsoft.com/office/officeart/2018/5/layout/CenteredIconLabelDescriptionList"/>
    <dgm:cxn modelId="{C2F970F4-9E1E-462F-B950-1298078EDF27}" type="presParOf" srcId="{C91A0E7F-C378-4706-BA75-E1FE2809E51A}" destId="{E974D3E3-3F9F-41B7-88D0-92144FAD939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EDD9AF5-7468-40E0-8291-115BC15657F6}"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fr-CA"/>
        </a:p>
      </dgm:t>
    </dgm:pt>
    <dgm:pt modelId="{81E65303-1628-4C2A-946F-A3B37A9F15E2}">
      <dgm:prSet phldrT="[Texte]"/>
      <dgm:spPr/>
      <dgm:t>
        <a:bodyPr/>
        <a:lstStyle/>
        <a:p>
          <a:r>
            <a:rPr lang="fr-CA"/>
            <a:t>Advanced Aviation</a:t>
          </a:r>
        </a:p>
      </dgm:t>
    </dgm:pt>
    <dgm:pt modelId="{3167CE20-940E-4384-B84E-D804D665CE28}" type="parTrans" cxnId="{590E5666-1A5F-4E7F-ACF1-A792128502D7}">
      <dgm:prSet/>
      <dgm:spPr/>
      <dgm:t>
        <a:bodyPr/>
        <a:lstStyle/>
        <a:p>
          <a:endParaRPr lang="fr-CA"/>
        </a:p>
      </dgm:t>
    </dgm:pt>
    <dgm:pt modelId="{45976CE9-345E-4EDB-BDC4-7275D738F349}" type="sibTrans" cxnId="{590E5666-1A5F-4E7F-ACF1-A792128502D7}">
      <dgm:prSet/>
      <dgm:spPr/>
      <dgm:t>
        <a:bodyPr/>
        <a:lstStyle/>
        <a:p>
          <a:endParaRPr lang="fr-CA"/>
        </a:p>
      </dgm:t>
    </dgm:pt>
    <dgm:pt modelId="{80F75A0C-BF06-437C-8234-DBDEBDE23AEF}">
      <dgm:prSet phldrT="[Texte]"/>
      <dgm:spPr/>
      <dgm:t>
        <a:bodyPr/>
        <a:lstStyle/>
        <a:p>
          <a:r>
            <a:rPr lang="fr-CA"/>
            <a:t>Aviation </a:t>
          </a:r>
          <a:r>
            <a:rPr lang="fr-CA" err="1"/>
            <a:t>Technology</a:t>
          </a:r>
          <a:r>
            <a:rPr lang="fr-CA"/>
            <a:t> and Aerospace </a:t>
          </a:r>
        </a:p>
      </dgm:t>
    </dgm:pt>
    <dgm:pt modelId="{4109F796-06AD-417F-9D48-D9815778E4BE}" type="parTrans" cxnId="{52E0D4AE-28A0-4B0C-BFC3-F4114214A17E}">
      <dgm:prSet/>
      <dgm:spPr/>
      <dgm:t>
        <a:bodyPr/>
        <a:lstStyle/>
        <a:p>
          <a:endParaRPr lang="fr-CA"/>
        </a:p>
      </dgm:t>
    </dgm:pt>
    <dgm:pt modelId="{34B5C260-EEC7-4407-B216-206A61532CDC}" type="sibTrans" cxnId="{52E0D4AE-28A0-4B0C-BFC3-F4114214A17E}">
      <dgm:prSet/>
      <dgm:spPr/>
      <dgm:t>
        <a:bodyPr/>
        <a:lstStyle/>
        <a:p>
          <a:endParaRPr lang="fr-CA"/>
        </a:p>
      </dgm:t>
    </dgm:pt>
    <dgm:pt modelId="{EEAA49D9-38D2-4B19-8FE2-801573C4ECFD}">
      <dgm:prSet phldrT="[Texte]"/>
      <dgm:spPr/>
      <dgm:t>
        <a:bodyPr/>
        <a:lstStyle/>
        <a:p>
          <a:r>
            <a:rPr lang="fr-CA"/>
            <a:t>Survival </a:t>
          </a:r>
          <a:r>
            <a:rPr lang="fr-CA" err="1"/>
            <a:t>Instructor</a:t>
          </a:r>
          <a:r>
            <a:rPr lang="fr-CA"/>
            <a:t> </a:t>
          </a:r>
        </a:p>
      </dgm:t>
    </dgm:pt>
    <dgm:pt modelId="{435AA26A-A53A-4716-90BE-012A91453528}" type="parTrans" cxnId="{1575F191-5578-4292-BD73-85331983F35E}">
      <dgm:prSet/>
      <dgm:spPr/>
      <dgm:t>
        <a:bodyPr/>
        <a:lstStyle/>
        <a:p>
          <a:endParaRPr lang="fr-CA"/>
        </a:p>
      </dgm:t>
    </dgm:pt>
    <dgm:pt modelId="{54A2615B-16CC-4EE0-9F81-ADA725E3E4E5}" type="sibTrans" cxnId="{1575F191-5578-4292-BD73-85331983F35E}">
      <dgm:prSet/>
      <dgm:spPr/>
      <dgm:t>
        <a:bodyPr/>
        <a:lstStyle/>
        <a:p>
          <a:endParaRPr lang="fr-CA"/>
        </a:p>
      </dgm:t>
    </dgm:pt>
    <dgm:pt modelId="{3D42B779-8AA6-4426-8A75-95B921FB7AA5}">
      <dgm:prSet phldrT="[Texte]"/>
      <dgm:spPr/>
      <dgm:t>
        <a:bodyPr/>
        <a:lstStyle/>
        <a:p>
          <a:r>
            <a:rPr lang="fr-CA"/>
            <a:t>Introduction to </a:t>
          </a:r>
        </a:p>
        <a:p>
          <a:r>
            <a:rPr lang="fr-CA" err="1"/>
            <a:t>survival</a:t>
          </a:r>
          <a:endParaRPr lang="fr-CA"/>
        </a:p>
      </dgm:t>
    </dgm:pt>
    <dgm:pt modelId="{0F72AD0B-6688-43C2-AD47-CD7803A3953A}" type="parTrans" cxnId="{64FD5789-0347-47E6-BD3D-83CF93C5240C}">
      <dgm:prSet/>
      <dgm:spPr/>
      <dgm:t>
        <a:bodyPr/>
        <a:lstStyle/>
        <a:p>
          <a:endParaRPr lang="fr-CA"/>
        </a:p>
      </dgm:t>
    </dgm:pt>
    <dgm:pt modelId="{DF8D3DF7-3785-4584-AD06-78BFFECC3733}" type="sibTrans" cxnId="{64FD5789-0347-47E6-BD3D-83CF93C5240C}">
      <dgm:prSet/>
      <dgm:spPr/>
      <dgm:t>
        <a:bodyPr/>
        <a:lstStyle/>
        <a:p>
          <a:endParaRPr lang="fr-CA"/>
        </a:p>
      </dgm:t>
    </dgm:pt>
    <dgm:pt modelId="{127C9E0E-55E2-4FE0-96E7-EDC074EB724A}" type="pres">
      <dgm:prSet presAssocID="{DEDD9AF5-7468-40E0-8291-115BC15657F6}" presName="hierChild1" presStyleCnt="0">
        <dgm:presLayoutVars>
          <dgm:chPref val="1"/>
          <dgm:dir/>
          <dgm:animOne val="branch"/>
          <dgm:animLvl val="lvl"/>
          <dgm:resizeHandles/>
        </dgm:presLayoutVars>
      </dgm:prSet>
      <dgm:spPr/>
    </dgm:pt>
    <dgm:pt modelId="{D645DDAB-4A3E-4B3A-8E59-8AE46A4E3CB2}" type="pres">
      <dgm:prSet presAssocID="{81E65303-1628-4C2A-946F-A3B37A9F15E2}" presName="hierRoot1" presStyleCnt="0"/>
      <dgm:spPr/>
    </dgm:pt>
    <dgm:pt modelId="{FE81C73E-245D-4A89-B90E-D405ABDCD771}" type="pres">
      <dgm:prSet presAssocID="{81E65303-1628-4C2A-946F-A3B37A9F15E2}" presName="composite" presStyleCnt="0"/>
      <dgm:spPr/>
    </dgm:pt>
    <dgm:pt modelId="{6AB0826C-A2AD-4993-A307-6E8E78A3E96D}" type="pres">
      <dgm:prSet presAssocID="{81E65303-1628-4C2A-946F-A3B37A9F15E2}" presName="background" presStyleLbl="node0" presStyleIdx="0" presStyleCnt="4"/>
      <dgm:spPr/>
    </dgm:pt>
    <dgm:pt modelId="{D0779CA2-FD92-4385-AE78-515CFA4D6EEB}" type="pres">
      <dgm:prSet presAssocID="{81E65303-1628-4C2A-946F-A3B37A9F15E2}" presName="text" presStyleLbl="fgAcc0" presStyleIdx="0" presStyleCnt="4">
        <dgm:presLayoutVars>
          <dgm:chPref val="3"/>
        </dgm:presLayoutVars>
      </dgm:prSet>
      <dgm:spPr/>
    </dgm:pt>
    <dgm:pt modelId="{157618FB-616B-4EA8-8103-E7C4DE2153F2}" type="pres">
      <dgm:prSet presAssocID="{81E65303-1628-4C2A-946F-A3B37A9F15E2}" presName="hierChild2" presStyleCnt="0"/>
      <dgm:spPr/>
    </dgm:pt>
    <dgm:pt modelId="{6B372BCA-49EC-4D21-A4E9-5B6C23CA3C27}" type="pres">
      <dgm:prSet presAssocID="{80F75A0C-BF06-437C-8234-DBDEBDE23AEF}" presName="hierRoot1" presStyleCnt="0"/>
      <dgm:spPr/>
    </dgm:pt>
    <dgm:pt modelId="{D0BF6C8A-E5B9-465E-A9CF-58BDF9985AE2}" type="pres">
      <dgm:prSet presAssocID="{80F75A0C-BF06-437C-8234-DBDEBDE23AEF}" presName="composite" presStyleCnt="0"/>
      <dgm:spPr/>
    </dgm:pt>
    <dgm:pt modelId="{9599A630-DE59-4227-8354-C2F090631FC5}" type="pres">
      <dgm:prSet presAssocID="{80F75A0C-BF06-437C-8234-DBDEBDE23AEF}" presName="background" presStyleLbl="node0" presStyleIdx="1" presStyleCnt="4"/>
      <dgm:spPr/>
    </dgm:pt>
    <dgm:pt modelId="{BB03E6B0-40BC-4702-9187-51DC28BFFAF2}" type="pres">
      <dgm:prSet presAssocID="{80F75A0C-BF06-437C-8234-DBDEBDE23AEF}" presName="text" presStyleLbl="fgAcc0" presStyleIdx="1" presStyleCnt="4">
        <dgm:presLayoutVars>
          <dgm:chPref val="3"/>
        </dgm:presLayoutVars>
      </dgm:prSet>
      <dgm:spPr/>
    </dgm:pt>
    <dgm:pt modelId="{8AC07258-766D-449E-9764-CE54A10E102A}" type="pres">
      <dgm:prSet presAssocID="{80F75A0C-BF06-437C-8234-DBDEBDE23AEF}" presName="hierChild2" presStyleCnt="0"/>
      <dgm:spPr/>
    </dgm:pt>
    <dgm:pt modelId="{0796E221-773C-406B-9B56-E6FBCF323E26}" type="pres">
      <dgm:prSet presAssocID="{EEAA49D9-38D2-4B19-8FE2-801573C4ECFD}" presName="hierRoot1" presStyleCnt="0"/>
      <dgm:spPr/>
    </dgm:pt>
    <dgm:pt modelId="{4ADBAAF1-77C5-402B-8F0F-0B8ADAE62998}" type="pres">
      <dgm:prSet presAssocID="{EEAA49D9-38D2-4B19-8FE2-801573C4ECFD}" presName="composite" presStyleCnt="0"/>
      <dgm:spPr/>
    </dgm:pt>
    <dgm:pt modelId="{6AA8A609-50E3-4C1F-9BD6-7864AC66EB93}" type="pres">
      <dgm:prSet presAssocID="{EEAA49D9-38D2-4B19-8FE2-801573C4ECFD}" presName="background" presStyleLbl="node0" presStyleIdx="2" presStyleCnt="4"/>
      <dgm:spPr/>
    </dgm:pt>
    <dgm:pt modelId="{5CBA0B6D-66CE-4C85-9CAD-F22056AD7204}" type="pres">
      <dgm:prSet presAssocID="{EEAA49D9-38D2-4B19-8FE2-801573C4ECFD}" presName="text" presStyleLbl="fgAcc0" presStyleIdx="2" presStyleCnt="4">
        <dgm:presLayoutVars>
          <dgm:chPref val="3"/>
        </dgm:presLayoutVars>
      </dgm:prSet>
      <dgm:spPr/>
    </dgm:pt>
    <dgm:pt modelId="{34634953-1F7A-4743-BE13-B78263291626}" type="pres">
      <dgm:prSet presAssocID="{EEAA49D9-38D2-4B19-8FE2-801573C4ECFD}" presName="hierChild2" presStyleCnt="0"/>
      <dgm:spPr/>
    </dgm:pt>
    <dgm:pt modelId="{797943A4-8F73-440B-BF97-700D77AA8C4F}" type="pres">
      <dgm:prSet presAssocID="{3D42B779-8AA6-4426-8A75-95B921FB7AA5}" presName="hierRoot1" presStyleCnt="0"/>
      <dgm:spPr/>
    </dgm:pt>
    <dgm:pt modelId="{A6243DEA-0E21-4153-B81B-71D1C1325C8C}" type="pres">
      <dgm:prSet presAssocID="{3D42B779-8AA6-4426-8A75-95B921FB7AA5}" presName="composite" presStyleCnt="0"/>
      <dgm:spPr/>
    </dgm:pt>
    <dgm:pt modelId="{DE20C3F2-38F8-44F2-BC8C-FED70690ACDF}" type="pres">
      <dgm:prSet presAssocID="{3D42B779-8AA6-4426-8A75-95B921FB7AA5}" presName="background" presStyleLbl="node0" presStyleIdx="3" presStyleCnt="4"/>
      <dgm:spPr/>
    </dgm:pt>
    <dgm:pt modelId="{7004C3A5-B0DF-4A61-B296-0F9CF12F17D9}" type="pres">
      <dgm:prSet presAssocID="{3D42B779-8AA6-4426-8A75-95B921FB7AA5}" presName="text" presStyleLbl="fgAcc0" presStyleIdx="3" presStyleCnt="4">
        <dgm:presLayoutVars>
          <dgm:chPref val="3"/>
        </dgm:presLayoutVars>
      </dgm:prSet>
      <dgm:spPr/>
    </dgm:pt>
    <dgm:pt modelId="{72F4A7D3-C463-4419-A238-A9642F2C7A21}" type="pres">
      <dgm:prSet presAssocID="{3D42B779-8AA6-4426-8A75-95B921FB7AA5}" presName="hierChild2" presStyleCnt="0"/>
      <dgm:spPr/>
    </dgm:pt>
  </dgm:ptLst>
  <dgm:cxnLst>
    <dgm:cxn modelId="{631CE50E-F1C0-4042-A20B-12C55169D18D}" type="presOf" srcId="{81E65303-1628-4C2A-946F-A3B37A9F15E2}" destId="{D0779CA2-FD92-4385-AE78-515CFA4D6EEB}" srcOrd="0" destOrd="0" presId="urn:microsoft.com/office/officeart/2005/8/layout/hierarchy1"/>
    <dgm:cxn modelId="{0AC49D3D-C950-4048-9641-3036FB6F07C3}" type="presOf" srcId="{80F75A0C-BF06-437C-8234-DBDEBDE23AEF}" destId="{BB03E6B0-40BC-4702-9187-51DC28BFFAF2}" srcOrd="0" destOrd="0" presId="urn:microsoft.com/office/officeart/2005/8/layout/hierarchy1"/>
    <dgm:cxn modelId="{8797C861-0827-43B8-AE6E-E06EB9368518}" type="presOf" srcId="{DEDD9AF5-7468-40E0-8291-115BC15657F6}" destId="{127C9E0E-55E2-4FE0-96E7-EDC074EB724A}" srcOrd="0" destOrd="0" presId="urn:microsoft.com/office/officeart/2005/8/layout/hierarchy1"/>
    <dgm:cxn modelId="{590E5666-1A5F-4E7F-ACF1-A792128502D7}" srcId="{DEDD9AF5-7468-40E0-8291-115BC15657F6}" destId="{81E65303-1628-4C2A-946F-A3B37A9F15E2}" srcOrd="0" destOrd="0" parTransId="{3167CE20-940E-4384-B84E-D804D665CE28}" sibTransId="{45976CE9-345E-4EDB-BDC4-7275D738F349}"/>
    <dgm:cxn modelId="{64FD5789-0347-47E6-BD3D-83CF93C5240C}" srcId="{DEDD9AF5-7468-40E0-8291-115BC15657F6}" destId="{3D42B779-8AA6-4426-8A75-95B921FB7AA5}" srcOrd="3" destOrd="0" parTransId="{0F72AD0B-6688-43C2-AD47-CD7803A3953A}" sibTransId="{DF8D3DF7-3785-4584-AD06-78BFFECC3733}"/>
    <dgm:cxn modelId="{1575F191-5578-4292-BD73-85331983F35E}" srcId="{DEDD9AF5-7468-40E0-8291-115BC15657F6}" destId="{EEAA49D9-38D2-4B19-8FE2-801573C4ECFD}" srcOrd="2" destOrd="0" parTransId="{435AA26A-A53A-4716-90BE-012A91453528}" sibTransId="{54A2615B-16CC-4EE0-9F81-ADA725E3E4E5}"/>
    <dgm:cxn modelId="{52E0D4AE-28A0-4B0C-BFC3-F4114214A17E}" srcId="{DEDD9AF5-7468-40E0-8291-115BC15657F6}" destId="{80F75A0C-BF06-437C-8234-DBDEBDE23AEF}" srcOrd="1" destOrd="0" parTransId="{4109F796-06AD-417F-9D48-D9815778E4BE}" sibTransId="{34B5C260-EEC7-4407-B216-206A61532CDC}"/>
    <dgm:cxn modelId="{B2311CAF-D80B-46EF-85BC-E61EB7B4708C}" type="presOf" srcId="{EEAA49D9-38D2-4B19-8FE2-801573C4ECFD}" destId="{5CBA0B6D-66CE-4C85-9CAD-F22056AD7204}" srcOrd="0" destOrd="0" presId="urn:microsoft.com/office/officeart/2005/8/layout/hierarchy1"/>
    <dgm:cxn modelId="{54E56AF2-461B-48F9-A000-3A866AF93C35}" type="presOf" srcId="{3D42B779-8AA6-4426-8A75-95B921FB7AA5}" destId="{7004C3A5-B0DF-4A61-B296-0F9CF12F17D9}" srcOrd="0" destOrd="0" presId="urn:microsoft.com/office/officeart/2005/8/layout/hierarchy1"/>
    <dgm:cxn modelId="{8D8AAB46-38E0-448F-A002-B4A78D844710}" type="presParOf" srcId="{127C9E0E-55E2-4FE0-96E7-EDC074EB724A}" destId="{D645DDAB-4A3E-4B3A-8E59-8AE46A4E3CB2}" srcOrd="0" destOrd="0" presId="urn:microsoft.com/office/officeart/2005/8/layout/hierarchy1"/>
    <dgm:cxn modelId="{09606A07-93D8-4537-94C3-6B3332FA77D3}" type="presParOf" srcId="{D645DDAB-4A3E-4B3A-8E59-8AE46A4E3CB2}" destId="{FE81C73E-245D-4A89-B90E-D405ABDCD771}" srcOrd="0" destOrd="0" presId="urn:microsoft.com/office/officeart/2005/8/layout/hierarchy1"/>
    <dgm:cxn modelId="{E4DCE338-1E6F-430B-8221-0F700C3C441A}" type="presParOf" srcId="{FE81C73E-245D-4A89-B90E-D405ABDCD771}" destId="{6AB0826C-A2AD-4993-A307-6E8E78A3E96D}" srcOrd="0" destOrd="0" presId="urn:microsoft.com/office/officeart/2005/8/layout/hierarchy1"/>
    <dgm:cxn modelId="{7FF101AD-8192-4F92-8B38-E7E8AC03AC56}" type="presParOf" srcId="{FE81C73E-245D-4A89-B90E-D405ABDCD771}" destId="{D0779CA2-FD92-4385-AE78-515CFA4D6EEB}" srcOrd="1" destOrd="0" presId="urn:microsoft.com/office/officeart/2005/8/layout/hierarchy1"/>
    <dgm:cxn modelId="{F623F61B-20D4-4561-A7C0-61B28EA11980}" type="presParOf" srcId="{D645DDAB-4A3E-4B3A-8E59-8AE46A4E3CB2}" destId="{157618FB-616B-4EA8-8103-E7C4DE2153F2}" srcOrd="1" destOrd="0" presId="urn:microsoft.com/office/officeart/2005/8/layout/hierarchy1"/>
    <dgm:cxn modelId="{8BBCE42E-74B5-4B4B-9B78-189ADA5B0187}" type="presParOf" srcId="{127C9E0E-55E2-4FE0-96E7-EDC074EB724A}" destId="{6B372BCA-49EC-4D21-A4E9-5B6C23CA3C27}" srcOrd="1" destOrd="0" presId="urn:microsoft.com/office/officeart/2005/8/layout/hierarchy1"/>
    <dgm:cxn modelId="{1D2A7B67-9462-45D8-82A5-B20E3DB9EABA}" type="presParOf" srcId="{6B372BCA-49EC-4D21-A4E9-5B6C23CA3C27}" destId="{D0BF6C8A-E5B9-465E-A9CF-58BDF9985AE2}" srcOrd="0" destOrd="0" presId="urn:microsoft.com/office/officeart/2005/8/layout/hierarchy1"/>
    <dgm:cxn modelId="{56BD6B91-F953-40F4-B76B-BD847963F003}" type="presParOf" srcId="{D0BF6C8A-E5B9-465E-A9CF-58BDF9985AE2}" destId="{9599A630-DE59-4227-8354-C2F090631FC5}" srcOrd="0" destOrd="0" presId="urn:microsoft.com/office/officeart/2005/8/layout/hierarchy1"/>
    <dgm:cxn modelId="{12596D76-2311-4EB1-BC20-D129BFF5237A}" type="presParOf" srcId="{D0BF6C8A-E5B9-465E-A9CF-58BDF9985AE2}" destId="{BB03E6B0-40BC-4702-9187-51DC28BFFAF2}" srcOrd="1" destOrd="0" presId="urn:microsoft.com/office/officeart/2005/8/layout/hierarchy1"/>
    <dgm:cxn modelId="{3C4899A4-2A07-4255-A8D0-671BA4F8706D}" type="presParOf" srcId="{6B372BCA-49EC-4D21-A4E9-5B6C23CA3C27}" destId="{8AC07258-766D-449E-9764-CE54A10E102A}" srcOrd="1" destOrd="0" presId="urn:microsoft.com/office/officeart/2005/8/layout/hierarchy1"/>
    <dgm:cxn modelId="{10F7DC7A-B431-4FE8-B9CD-2C43E6F15D2D}" type="presParOf" srcId="{127C9E0E-55E2-4FE0-96E7-EDC074EB724A}" destId="{0796E221-773C-406B-9B56-E6FBCF323E26}" srcOrd="2" destOrd="0" presId="urn:microsoft.com/office/officeart/2005/8/layout/hierarchy1"/>
    <dgm:cxn modelId="{455D7DEE-B9F8-4B8C-A551-F95610E3BC50}" type="presParOf" srcId="{0796E221-773C-406B-9B56-E6FBCF323E26}" destId="{4ADBAAF1-77C5-402B-8F0F-0B8ADAE62998}" srcOrd="0" destOrd="0" presId="urn:microsoft.com/office/officeart/2005/8/layout/hierarchy1"/>
    <dgm:cxn modelId="{D9383391-8F6E-4B67-A620-822C74DFB77F}" type="presParOf" srcId="{4ADBAAF1-77C5-402B-8F0F-0B8ADAE62998}" destId="{6AA8A609-50E3-4C1F-9BD6-7864AC66EB93}" srcOrd="0" destOrd="0" presId="urn:microsoft.com/office/officeart/2005/8/layout/hierarchy1"/>
    <dgm:cxn modelId="{744428FF-4B86-4D0B-9BE3-8604E25B649A}" type="presParOf" srcId="{4ADBAAF1-77C5-402B-8F0F-0B8ADAE62998}" destId="{5CBA0B6D-66CE-4C85-9CAD-F22056AD7204}" srcOrd="1" destOrd="0" presId="urn:microsoft.com/office/officeart/2005/8/layout/hierarchy1"/>
    <dgm:cxn modelId="{2EAA0568-91C1-49C4-B743-2E831931CEEC}" type="presParOf" srcId="{0796E221-773C-406B-9B56-E6FBCF323E26}" destId="{34634953-1F7A-4743-BE13-B78263291626}" srcOrd="1" destOrd="0" presId="urn:microsoft.com/office/officeart/2005/8/layout/hierarchy1"/>
    <dgm:cxn modelId="{0C1DDA60-7D80-4E33-8067-018F32F22DD8}" type="presParOf" srcId="{127C9E0E-55E2-4FE0-96E7-EDC074EB724A}" destId="{797943A4-8F73-440B-BF97-700D77AA8C4F}" srcOrd="3" destOrd="0" presId="urn:microsoft.com/office/officeart/2005/8/layout/hierarchy1"/>
    <dgm:cxn modelId="{B297C365-87E5-44D9-81C2-2535E3D548C9}" type="presParOf" srcId="{797943A4-8F73-440B-BF97-700D77AA8C4F}" destId="{A6243DEA-0E21-4153-B81B-71D1C1325C8C}" srcOrd="0" destOrd="0" presId="urn:microsoft.com/office/officeart/2005/8/layout/hierarchy1"/>
    <dgm:cxn modelId="{0C9F0F70-B8AA-4A8F-9B34-CF4CFBC4EC4C}" type="presParOf" srcId="{A6243DEA-0E21-4153-B81B-71D1C1325C8C}" destId="{DE20C3F2-38F8-44F2-BC8C-FED70690ACDF}" srcOrd="0" destOrd="0" presId="urn:microsoft.com/office/officeart/2005/8/layout/hierarchy1"/>
    <dgm:cxn modelId="{32E9FB02-FF5F-43BF-9907-EE18474DC243}" type="presParOf" srcId="{A6243DEA-0E21-4153-B81B-71D1C1325C8C}" destId="{7004C3A5-B0DF-4A61-B296-0F9CF12F17D9}" srcOrd="1" destOrd="0" presId="urn:microsoft.com/office/officeart/2005/8/layout/hierarchy1"/>
    <dgm:cxn modelId="{1F80AA88-AC0F-4BBB-9370-05ED4FB4D7FA}" type="presParOf" srcId="{797943A4-8F73-440B-BF97-700D77AA8C4F}" destId="{72F4A7D3-C463-4419-A238-A9642F2C7A21}"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6A1362DA-B794-45B9-9BEE-599A1FD4F7C7}"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rtlCol="0"/>
        <a:lstStyle/>
        <a:p>
          <a:pPr rtl="0"/>
          <a:endParaRPr lang="en-ZA"/>
        </a:p>
      </dgm:t>
    </dgm:pt>
    <dgm:pt modelId="{4821B3E8-9370-4D21-8198-65BA4339E415}">
      <dgm:prSet phldrT="[Text]"/>
      <dgm:spPr/>
      <dgm:t>
        <a:bodyPr rtlCol="0"/>
        <a:lstStyle/>
        <a:p>
          <a:pPr>
            <a:lnSpc>
              <a:spcPct val="100000"/>
            </a:lnSpc>
          </a:pPr>
          <a:r>
            <a:rPr lang="fr-FR" b="1" noProof="0" err="1"/>
            <a:t>Prerequisites</a:t>
          </a:r>
          <a:endParaRPr lang="fr-FR" b="1" noProof="0"/>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FR" noProof="0"/>
            <a:t>Age : N/A</a:t>
          </a:r>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819594FA-0AF7-4BCA-BF4E-B320063C2DB1}">
      <dgm:prSet phldrT="[Text]"/>
      <dgm:spPr/>
      <dgm:t>
        <a:bodyPr rtlCol="0"/>
        <a:lstStyle/>
        <a:p>
          <a:pPr>
            <a:lnSpc>
              <a:spcPct val="100000"/>
            </a:lnSpc>
          </a:pPr>
          <a:r>
            <a:rPr lang="en-CA"/>
            <a:t>Level 3 completed</a:t>
          </a:r>
          <a:endParaRPr lang="fr-FR" noProof="0"/>
        </a:p>
      </dgm:t>
    </dgm:pt>
    <dgm:pt modelId="{132C8A32-FFC0-4A33-B7C4-C6295D26E9C0}" type="sibTrans" cxnId="{4E926AF1-506D-474E-8D21-8714659EE5EF}">
      <dgm:prSet/>
      <dgm:spPr/>
      <dgm:t>
        <a:bodyPr rtlCol="0"/>
        <a:lstStyle/>
        <a:p>
          <a:pPr rtl="0"/>
          <a:endParaRPr lang="fr-FR" noProof="0"/>
        </a:p>
      </dgm:t>
    </dgm:pt>
    <dgm:pt modelId="{1E130B30-3A17-4D96-B9AD-9A806206E5CD}" type="parTrans" cxnId="{4E926AF1-506D-474E-8D21-8714659EE5EF}">
      <dgm:prSet/>
      <dgm:spPr/>
      <dgm:t>
        <a:bodyPr rtlCol="0"/>
        <a:lstStyle/>
        <a:p>
          <a:pPr rtl="0"/>
          <a:endParaRPr lang="fr-FR" noProof="0"/>
        </a:p>
      </dgm:t>
    </dgm:pt>
    <dgm:pt modelId="{EED48EC9-139E-4D1A-A023-E1766F475502}">
      <dgm:prSet phldrT="[Text]"/>
      <dgm:spPr/>
      <dgm:t>
        <a:bodyPr rtlCol="0"/>
        <a:lstStyle/>
        <a:p>
          <a:pPr>
            <a:lnSpc>
              <a:spcPct val="100000"/>
            </a:lnSpc>
          </a:pPr>
          <a:r>
            <a:rPr lang="fr-FR" b="1" noProof="0"/>
            <a:t>Course objectives</a:t>
          </a:r>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custT="1"/>
      <dgm:spPr/>
      <dgm:t>
        <a:bodyPr/>
        <a:lstStyle/>
        <a:p>
          <a:pPr>
            <a:lnSpc>
              <a:spcPct val="100000"/>
            </a:lnSpc>
          </a:pPr>
          <a:r>
            <a:rPr lang="en-US" sz="900" b="0" i="0"/>
            <a:t>Provides cadets an opportunity to develop as a specialist with the skills and subject matter knowledge required to be an instructor and team leader for aviation activities. Activities include instructional techniques, aviation communication, and meteorology.</a:t>
          </a:r>
          <a:endParaRPr lang="fr-FR" sz="900"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fr-FR" b="1" noProof="0" err="1"/>
            <a:t>Argonault</a:t>
          </a:r>
          <a:r>
            <a:rPr lang="fr-FR" b="1" noProof="0"/>
            <a:t> (4 </a:t>
          </a:r>
          <a:r>
            <a:rPr lang="fr-FR" b="1" noProof="0" err="1"/>
            <a:t>weeks</a:t>
          </a:r>
          <a:r>
            <a:rPr lang="fr-FR" b="1" noProof="0"/>
            <a:t>) </a:t>
          </a:r>
          <a:r>
            <a:rPr lang="fr-FR" noProof="0"/>
            <a:t>: </a:t>
          </a:r>
          <a:r>
            <a:rPr lang="fr-CA" noProof="0"/>
            <a:t>28 July to 23 August 2024</a:t>
          </a:r>
          <a:br>
            <a:rPr lang="fr-FR" noProof="0"/>
          </a:br>
          <a:r>
            <a:rPr lang="fr-FR" b="1" noProof="0" err="1"/>
            <a:t>Blackdown</a:t>
          </a:r>
          <a:r>
            <a:rPr lang="fr-FR" b="1" noProof="0"/>
            <a:t> (4 </a:t>
          </a:r>
          <a:r>
            <a:rPr lang="fr-FR" b="1" noProof="0" err="1"/>
            <a:t>weeks</a:t>
          </a:r>
          <a:r>
            <a:rPr lang="fr-FR" b="1" noProof="0"/>
            <a:t>)  </a:t>
          </a:r>
          <a:r>
            <a:rPr lang="fr-FR" noProof="0"/>
            <a:t>: </a:t>
          </a:r>
          <a:r>
            <a:rPr lang="fr-CA" noProof="0"/>
            <a:t>7 July to 2 August 2024</a:t>
          </a:r>
          <a:endParaRPr lang="fr-FR" noProof="0"/>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614A8764-B451-4FB0-B205-8234D71F98C8}">
      <dgm:prSet phldrT="[Text]"/>
      <dgm:spPr/>
      <dgm:t>
        <a:bodyPr rtlCol="0"/>
        <a:lstStyle/>
        <a:p>
          <a:pPr>
            <a:lnSpc>
              <a:spcPct val="100000"/>
            </a:lnSpc>
          </a:pPr>
          <a:r>
            <a:rPr lang="fr-FR" b="1" noProof="0"/>
            <a:t>HMCS QUADRA (4 </a:t>
          </a:r>
          <a:r>
            <a:rPr lang="fr-FR" b="1" noProof="0" err="1"/>
            <a:t>weeks</a:t>
          </a:r>
          <a:r>
            <a:rPr lang="fr-FR" b="1" noProof="0"/>
            <a:t>): </a:t>
          </a:r>
          <a:r>
            <a:rPr lang="fr-CA" noProof="0"/>
            <a:t>14 July to 10 August 2024</a:t>
          </a:r>
          <a:br>
            <a:rPr lang="fr-FR" noProof="0"/>
          </a:br>
          <a:r>
            <a:rPr lang="fr-FR" b="1" noProof="0"/>
            <a:t>Valcartier (4 </a:t>
          </a:r>
          <a:r>
            <a:rPr lang="fr-FR" b="1" noProof="0" err="1"/>
            <a:t>weeks</a:t>
          </a:r>
          <a:r>
            <a:rPr lang="fr-FR" b="1" noProof="0"/>
            <a:t>) </a:t>
          </a:r>
          <a:r>
            <a:rPr lang="fr-FR" noProof="0"/>
            <a:t>: </a:t>
          </a:r>
          <a:r>
            <a:rPr lang="en-US" noProof="0"/>
            <a:t>14 July to 10 August 2024</a:t>
          </a:r>
          <a:endParaRPr lang="fr-FR" noProof="0"/>
        </a:p>
      </dgm:t>
    </dgm:pt>
    <dgm:pt modelId="{C468C68D-6241-4B94-B915-C9C38A6238B9}" type="parTrans" cxnId="{0BBB5745-CEFF-40DD-B3FF-B279D692FC34}">
      <dgm:prSet/>
      <dgm:spPr/>
      <dgm:t>
        <a:bodyPr/>
        <a:lstStyle/>
        <a:p>
          <a:endParaRPr lang="fr-CA"/>
        </a:p>
      </dgm:t>
    </dgm:pt>
    <dgm:pt modelId="{FAAE248A-C53F-4F93-BD11-479C994B26E1}" type="sibTrans" cxnId="{0BBB5745-CEFF-40DD-B3FF-B279D692FC34}">
      <dgm:prSet/>
      <dgm:spPr/>
      <dgm:t>
        <a:bodyPr/>
        <a:lstStyle/>
        <a:p>
          <a:endParaRPr lang="fr-CA"/>
        </a:p>
      </dgm:t>
    </dgm:pt>
    <dgm:pt modelId="{3856BF2E-5BEC-4060-ADC1-A006324BA57C}" type="pres">
      <dgm:prSet presAssocID="{6A1362DA-B794-45B9-9BEE-599A1FD4F7C7}" presName="root" presStyleCnt="0">
        <dgm:presLayoutVars>
          <dgm:dir/>
          <dgm:resizeHandles val="exact"/>
        </dgm:presLayoutVars>
      </dgm:prSet>
      <dgm:spPr/>
    </dgm:pt>
    <dgm:pt modelId="{334407BC-B7D5-42D4-BE1C-FA5D8A863A4F}" type="pres">
      <dgm:prSet presAssocID="{4821B3E8-9370-4D21-8198-65BA4339E415}" presName="compNode" presStyleCnt="0"/>
      <dgm:spPr/>
    </dgm:pt>
    <dgm:pt modelId="{9BAACBB6-0007-4007-86DC-8BA10DB2D16E}" type="pres">
      <dgm:prSet presAssocID="{4821B3E8-9370-4D21-8198-65BA4339E415}" presName="bgRect" presStyleLbl="bgShp" presStyleIdx="0" presStyleCnt="3"/>
      <dgm:spPr/>
    </dgm:pt>
    <dgm:pt modelId="{556F5502-8139-46D9-BB6E-117B5CEFC28E}"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che"/>
        </a:ext>
      </dgm:extLst>
    </dgm:pt>
    <dgm:pt modelId="{BC526D58-234F-4DB4-A6DB-CC9286C2E109}" type="pres">
      <dgm:prSet presAssocID="{4821B3E8-9370-4D21-8198-65BA4339E415}" presName="spaceRect" presStyleCnt="0"/>
      <dgm:spPr/>
    </dgm:pt>
    <dgm:pt modelId="{07DD3AF0-51F4-46F7-BFD5-F32E60423083}" type="pres">
      <dgm:prSet presAssocID="{4821B3E8-9370-4D21-8198-65BA4339E415}" presName="parTx" presStyleLbl="revTx" presStyleIdx="0" presStyleCnt="6" custScaleX="81591">
        <dgm:presLayoutVars>
          <dgm:chMax val="0"/>
          <dgm:chPref val="0"/>
        </dgm:presLayoutVars>
      </dgm:prSet>
      <dgm:spPr/>
    </dgm:pt>
    <dgm:pt modelId="{4EF2DF63-5AA6-416F-9075-C455B48DCE22}" type="pres">
      <dgm:prSet presAssocID="{4821B3E8-9370-4D21-8198-65BA4339E415}" presName="desTx" presStyleLbl="revTx" presStyleIdx="1" presStyleCnt="6">
        <dgm:presLayoutVars/>
      </dgm:prSet>
      <dgm:spPr/>
    </dgm:pt>
    <dgm:pt modelId="{D10D97B4-B9A4-42CE-A01E-C9E8AB080A84}" type="pres">
      <dgm:prSet presAssocID="{9F2F4829-C8AF-40C8-B99D-D020B7AFAD49}" presName="sibTrans" presStyleCnt="0"/>
      <dgm:spPr/>
    </dgm:pt>
    <dgm:pt modelId="{2AB25DED-BC01-4274-955E-F74FB472D08F}" type="pres">
      <dgm:prSet presAssocID="{EED48EC9-139E-4D1A-A023-E1766F475502}" presName="compNode" presStyleCnt="0"/>
      <dgm:spPr/>
    </dgm:pt>
    <dgm:pt modelId="{E7EDB027-747C-4336-8466-F5A5F4B4DE35}" type="pres">
      <dgm:prSet presAssocID="{EED48EC9-139E-4D1A-A023-E1766F475502}" presName="bgRect" presStyleLbl="bgShp" presStyleIdx="1" presStyleCnt="3"/>
      <dgm:spPr/>
    </dgm:pt>
    <dgm:pt modelId="{1FF6428E-FB19-49CE-8117-2D2BCD7309F7}"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ille"/>
        </a:ext>
      </dgm:extLst>
    </dgm:pt>
    <dgm:pt modelId="{BA111525-73EC-45CC-A004-EA997124B433}" type="pres">
      <dgm:prSet presAssocID="{EED48EC9-139E-4D1A-A023-E1766F475502}" presName="spaceRect" presStyleCnt="0"/>
      <dgm:spPr/>
    </dgm:pt>
    <dgm:pt modelId="{76EC068E-447E-4EBB-8225-E231B6D31C3D}" type="pres">
      <dgm:prSet presAssocID="{EED48EC9-139E-4D1A-A023-E1766F475502}" presName="parTx" presStyleLbl="revTx" presStyleIdx="2" presStyleCnt="6" custScaleX="78482">
        <dgm:presLayoutVars>
          <dgm:chMax val="0"/>
          <dgm:chPref val="0"/>
        </dgm:presLayoutVars>
      </dgm:prSet>
      <dgm:spPr/>
    </dgm:pt>
    <dgm:pt modelId="{F41D74E8-B818-46A4-80E9-A629C9B45725}" type="pres">
      <dgm:prSet presAssocID="{EED48EC9-139E-4D1A-A023-E1766F475502}" presName="desTx" presStyleLbl="revTx" presStyleIdx="3" presStyleCnt="6" custScaleX="105398">
        <dgm:presLayoutVars/>
      </dgm:prSet>
      <dgm:spPr/>
    </dgm:pt>
    <dgm:pt modelId="{129DC959-BDCA-4B10-B3EE-819B43857DB8}" type="pres">
      <dgm:prSet presAssocID="{E8A58E6C-D702-4CD5-A4A4-68BF06D65777}" presName="sibTrans" presStyleCnt="0"/>
      <dgm:spPr/>
    </dgm:pt>
    <dgm:pt modelId="{1853B525-42A5-403F-8689-D7FBDF3300EB}" type="pres">
      <dgm:prSet presAssocID="{55D18788-16D9-46D2-837A-960D65CA32C9}" presName="compNode" presStyleCnt="0"/>
      <dgm:spPr/>
    </dgm:pt>
    <dgm:pt modelId="{DDC90843-0B4C-42A0-9A00-A6E2BF18D9E3}" type="pres">
      <dgm:prSet presAssocID="{55D18788-16D9-46D2-837A-960D65CA32C9}" presName="bgRect" presStyleLbl="bgShp" presStyleIdx="2" presStyleCnt="3" custLinFactNeighborX="3107" custLinFactNeighborY="-1965"/>
      <dgm:spPr/>
    </dgm:pt>
    <dgm:pt modelId="{20CAB906-07ED-425A-820B-30FDF1861ED0}"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ump truck"/>
        </a:ext>
      </dgm:extLst>
    </dgm:pt>
    <dgm:pt modelId="{C6E49780-0B75-4963-85FC-2D43B3CAE2C8}" type="pres">
      <dgm:prSet presAssocID="{55D18788-16D9-46D2-837A-960D65CA32C9}" presName="spaceRect" presStyleCnt="0"/>
      <dgm:spPr/>
    </dgm:pt>
    <dgm:pt modelId="{D663447A-BB4A-41D8-BDD8-30F72BD79286}" type="pres">
      <dgm:prSet presAssocID="{55D18788-16D9-46D2-837A-960D65CA32C9}" presName="parTx" presStyleLbl="revTx" presStyleIdx="4" presStyleCnt="6" custScaleX="65267">
        <dgm:presLayoutVars>
          <dgm:chMax val="0"/>
          <dgm:chPref val="0"/>
        </dgm:presLayoutVars>
      </dgm:prSet>
      <dgm:spPr/>
    </dgm:pt>
    <dgm:pt modelId="{4C6117F6-2C90-4C9C-8A93-EBF216D262B1}" type="pres">
      <dgm:prSet presAssocID="{55D18788-16D9-46D2-837A-960D65CA32C9}" presName="desTx" presStyleLbl="revTx" presStyleIdx="5" presStyleCnt="6" custScaleX="141662" custLinFactNeighborX="39981" custLinFactNeighborY="-1965">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6C3AEE11-2408-49AA-A775-6A3512F6F523}" srcId="{4821B3E8-9370-4D21-8198-65BA4339E415}" destId="{A79BCC07-4436-42E3-80A6-732F0A17966E}" srcOrd="0" destOrd="0" parTransId="{C3A2DAB3-4DF7-44D0-8672-751A277F8AE2}" sibTransId="{087A1BFF-C84C-4587-A80D-8974ABC8EF5F}"/>
    <dgm:cxn modelId="{4D51A81E-13D8-47FA-8E3A-91F1D0432822}" type="presOf" srcId="{5F850C0C-66DA-4799-ACB6-9C952061092A}" destId="{4C6117F6-2C90-4C9C-8A93-EBF216D262B1}" srcOrd="0" destOrd="0" presId="urn:microsoft.com/office/officeart/2018/2/layout/IconVerticalSolidList"/>
    <dgm:cxn modelId="{F0B1F927-40D2-4EB2-81BD-93C7742D4596}" type="presOf" srcId="{A79BCC07-4436-42E3-80A6-732F0A17966E}" destId="{4EF2DF63-5AA6-416F-9075-C455B48DCE22}" srcOrd="0" destOrd="0" presId="urn:microsoft.com/office/officeart/2018/2/layout/IconVerticalSolidList"/>
    <dgm:cxn modelId="{D85E1B44-3232-4DBF-858A-D1194A61AFD3}" type="presOf" srcId="{6A1362DA-B794-45B9-9BEE-599A1FD4F7C7}" destId="{3856BF2E-5BEC-4060-ADC1-A006324BA57C}" srcOrd="0" destOrd="0" presId="urn:microsoft.com/office/officeart/2018/2/layout/IconVerticalSolidList"/>
    <dgm:cxn modelId="{0BBB5745-CEFF-40DD-B3FF-B279D692FC34}" srcId="{55D18788-16D9-46D2-837A-960D65CA32C9}" destId="{614A8764-B451-4FB0-B205-8234D71F98C8}" srcOrd="1" destOrd="0" parTransId="{C468C68D-6241-4B94-B915-C9C38A6238B9}" sibTransId="{FAAE248A-C53F-4F93-BD11-479C994B26E1}"/>
    <dgm:cxn modelId="{F4C33D54-5BBB-46D8-BF15-C333EF3B0283}" type="presOf" srcId="{819594FA-0AF7-4BCA-BF4E-B320063C2DB1}" destId="{4EF2DF63-5AA6-416F-9075-C455B48DCE22}" srcOrd="0" destOrd="1" presId="urn:microsoft.com/office/officeart/2018/2/layout/IconVerticalSolidList"/>
    <dgm:cxn modelId="{1BD78F54-763C-4699-B43C-18D6C148E0C1}" type="presOf" srcId="{EED48EC9-139E-4D1A-A023-E1766F475502}" destId="{76EC068E-447E-4EBB-8225-E231B6D31C3D}" srcOrd="0" destOrd="0" presId="urn:microsoft.com/office/officeart/2018/2/layout/IconVerticalSolidList"/>
    <dgm:cxn modelId="{508AA677-84BC-4D76-B730-28EA84E9EBCA}" srcId="{6A1362DA-B794-45B9-9BEE-599A1FD4F7C7}" destId="{EED48EC9-139E-4D1A-A023-E1766F475502}" srcOrd="1" destOrd="0" parTransId="{D0F6851C-F0F8-491D-B94E-762CD794E96A}" sibTransId="{E8A58E6C-D702-4CD5-A4A4-68BF06D65777}"/>
    <dgm:cxn modelId="{3105E5B7-9442-424A-A1E6-4C34B42F4A09}" type="presOf" srcId="{4821B3E8-9370-4D21-8198-65BA4339E415}" destId="{07DD3AF0-51F4-46F7-BFD5-F32E60423083}" srcOrd="0" destOrd="0" presId="urn:microsoft.com/office/officeart/2018/2/layout/IconVerticalSolidList"/>
    <dgm:cxn modelId="{1D3D3BC2-7F82-4C5A-8D6B-503206F18A71}" srcId="{EED48EC9-139E-4D1A-A023-E1766F475502}" destId="{D51408AB-258D-4406-B40B-CC29CF313713}" srcOrd="0" destOrd="0" parTransId="{6CA7A0CF-B790-4872-B7B2-B1B9A8D28491}" sibTransId="{18195661-4D89-4F14-8701-171F7C521288}"/>
    <dgm:cxn modelId="{DA4763D9-7DDB-4D7A-95D6-82B8E61752BA}" type="presOf" srcId="{614A8764-B451-4FB0-B205-8234D71F98C8}" destId="{4C6117F6-2C90-4C9C-8A93-EBF216D262B1}" srcOrd="0" destOrd="1" presId="urn:microsoft.com/office/officeart/2018/2/layout/IconVerticalSolidList"/>
    <dgm:cxn modelId="{5C4728E9-7041-4463-B14B-CD49CB459259}" type="presOf" srcId="{D51408AB-258D-4406-B40B-CC29CF313713}" destId="{F41D74E8-B818-46A4-80E9-A629C9B45725}" srcOrd="0" destOrd="0" presId="urn:microsoft.com/office/officeart/2018/2/layout/IconVerticalSolidList"/>
    <dgm:cxn modelId="{E20EF0EF-E539-4948-B46C-9E9B5B3AA634}" srcId="{6A1362DA-B794-45B9-9BEE-599A1FD4F7C7}" destId="{55D18788-16D9-46D2-837A-960D65CA32C9}" srcOrd="2" destOrd="0" parTransId="{D39B7213-81B5-4957-BC58-13232544EBDA}" sibTransId="{8442729E-1D19-458D-98BD-1AB5B700F9E0}"/>
    <dgm:cxn modelId="{4E926AF1-506D-474E-8D21-8714659EE5EF}" srcId="{4821B3E8-9370-4D21-8198-65BA4339E415}" destId="{819594FA-0AF7-4BCA-BF4E-B320063C2DB1}" srcOrd="1" destOrd="0" parTransId="{1E130B30-3A17-4D96-B9AD-9A806206E5CD}" sibTransId="{132C8A32-FFC0-4A33-B7C4-C6295D26E9C0}"/>
    <dgm:cxn modelId="{44FD1BFA-C286-4906-8EDF-39A540AE2A71}" type="presOf" srcId="{55D18788-16D9-46D2-837A-960D65CA32C9}" destId="{D663447A-BB4A-41D8-BDD8-30F72BD79286}" srcOrd="0" destOrd="0" presId="urn:microsoft.com/office/officeart/2018/2/layout/IconVerticalSolidList"/>
    <dgm:cxn modelId="{E14EC1FA-6481-41D2-AE31-0F9E15D74881}" srcId="{6A1362DA-B794-45B9-9BEE-599A1FD4F7C7}" destId="{4821B3E8-9370-4D21-8198-65BA4339E415}" srcOrd="0" destOrd="0" parTransId="{763F03D9-CB7E-435B-BA77-D1F8D4274E03}" sibTransId="{9F2F4829-C8AF-40C8-B99D-D020B7AFAD49}"/>
    <dgm:cxn modelId="{D0192D68-57F2-43CE-997C-8288964D9C1B}" type="presParOf" srcId="{3856BF2E-5BEC-4060-ADC1-A006324BA57C}" destId="{334407BC-B7D5-42D4-BE1C-FA5D8A863A4F}" srcOrd="0" destOrd="0" presId="urn:microsoft.com/office/officeart/2018/2/layout/IconVerticalSolidList"/>
    <dgm:cxn modelId="{CFE2EF3A-088C-4F7A-9412-E8878254F41D}" type="presParOf" srcId="{334407BC-B7D5-42D4-BE1C-FA5D8A863A4F}" destId="{9BAACBB6-0007-4007-86DC-8BA10DB2D16E}" srcOrd="0" destOrd="0" presId="urn:microsoft.com/office/officeart/2018/2/layout/IconVerticalSolidList"/>
    <dgm:cxn modelId="{8A23EA6C-B0C3-44CA-94B9-E908BA1CC1C4}" type="presParOf" srcId="{334407BC-B7D5-42D4-BE1C-FA5D8A863A4F}" destId="{556F5502-8139-46D9-BB6E-117B5CEFC28E}" srcOrd="1" destOrd="0" presId="urn:microsoft.com/office/officeart/2018/2/layout/IconVerticalSolidList"/>
    <dgm:cxn modelId="{1EF159B3-AFA1-4225-88BF-B9E5E3C84758}" type="presParOf" srcId="{334407BC-B7D5-42D4-BE1C-FA5D8A863A4F}" destId="{BC526D58-234F-4DB4-A6DB-CC9286C2E109}" srcOrd="2" destOrd="0" presId="urn:microsoft.com/office/officeart/2018/2/layout/IconVerticalSolidList"/>
    <dgm:cxn modelId="{BACB32F0-5529-460F-8F22-DBE40FF25B04}" type="presParOf" srcId="{334407BC-B7D5-42D4-BE1C-FA5D8A863A4F}" destId="{07DD3AF0-51F4-46F7-BFD5-F32E60423083}" srcOrd="3" destOrd="0" presId="urn:microsoft.com/office/officeart/2018/2/layout/IconVerticalSolidList"/>
    <dgm:cxn modelId="{029955B0-6EBA-4409-98DA-4FB93334F180}" type="presParOf" srcId="{334407BC-B7D5-42D4-BE1C-FA5D8A863A4F}" destId="{4EF2DF63-5AA6-416F-9075-C455B48DCE22}" srcOrd="4" destOrd="0" presId="urn:microsoft.com/office/officeart/2018/2/layout/IconVerticalSolidList"/>
    <dgm:cxn modelId="{49FBC131-3DAE-4C1F-92B7-AE2DF113CF6D}" type="presParOf" srcId="{3856BF2E-5BEC-4060-ADC1-A006324BA57C}" destId="{D10D97B4-B9A4-42CE-A01E-C9E8AB080A84}" srcOrd="1" destOrd="0" presId="urn:microsoft.com/office/officeart/2018/2/layout/IconVerticalSolidList"/>
    <dgm:cxn modelId="{23F9642C-4D74-4B81-BA7A-B86236FE6281}" type="presParOf" srcId="{3856BF2E-5BEC-4060-ADC1-A006324BA57C}" destId="{2AB25DED-BC01-4274-955E-F74FB472D08F}" srcOrd="2" destOrd="0" presId="urn:microsoft.com/office/officeart/2018/2/layout/IconVerticalSolidList"/>
    <dgm:cxn modelId="{31A5A122-DF23-420F-9377-AFFF888CB18E}" type="presParOf" srcId="{2AB25DED-BC01-4274-955E-F74FB472D08F}" destId="{E7EDB027-747C-4336-8466-F5A5F4B4DE35}" srcOrd="0" destOrd="0" presId="urn:microsoft.com/office/officeart/2018/2/layout/IconVerticalSolidList"/>
    <dgm:cxn modelId="{ADACAA8F-89DC-4346-998B-29E1FAEB9B85}" type="presParOf" srcId="{2AB25DED-BC01-4274-955E-F74FB472D08F}" destId="{1FF6428E-FB19-49CE-8117-2D2BCD7309F7}" srcOrd="1" destOrd="0" presId="urn:microsoft.com/office/officeart/2018/2/layout/IconVerticalSolidList"/>
    <dgm:cxn modelId="{AC36EB92-2936-494D-9214-C3613CF0468E}" type="presParOf" srcId="{2AB25DED-BC01-4274-955E-F74FB472D08F}" destId="{BA111525-73EC-45CC-A004-EA997124B433}" srcOrd="2" destOrd="0" presId="urn:microsoft.com/office/officeart/2018/2/layout/IconVerticalSolidList"/>
    <dgm:cxn modelId="{7F70F068-5D43-46D2-B920-81D6D17E46EC}" type="presParOf" srcId="{2AB25DED-BC01-4274-955E-F74FB472D08F}" destId="{76EC068E-447E-4EBB-8225-E231B6D31C3D}" srcOrd="3" destOrd="0" presId="urn:microsoft.com/office/officeart/2018/2/layout/IconVerticalSolidList"/>
    <dgm:cxn modelId="{933FCF5D-176D-4388-B235-56DF36DB18E8}" type="presParOf" srcId="{2AB25DED-BC01-4274-955E-F74FB472D08F}" destId="{F41D74E8-B818-46A4-80E9-A629C9B45725}" srcOrd="4" destOrd="0" presId="urn:microsoft.com/office/officeart/2018/2/layout/IconVerticalSolidList"/>
    <dgm:cxn modelId="{9F275F61-79D3-40E2-BFBD-2D7622A9A728}" type="presParOf" srcId="{3856BF2E-5BEC-4060-ADC1-A006324BA57C}" destId="{129DC959-BDCA-4B10-B3EE-819B43857DB8}" srcOrd="3" destOrd="0" presId="urn:microsoft.com/office/officeart/2018/2/layout/IconVerticalSolidList"/>
    <dgm:cxn modelId="{C0C62709-DBA5-47AF-9E33-F676889E608D}" type="presParOf" srcId="{3856BF2E-5BEC-4060-ADC1-A006324BA57C}" destId="{1853B525-42A5-403F-8689-D7FBDF3300EB}" srcOrd="4" destOrd="0" presId="urn:microsoft.com/office/officeart/2018/2/layout/IconVerticalSolidList"/>
    <dgm:cxn modelId="{91023309-74D5-4181-A5CB-D46CE538DC8E}" type="presParOf" srcId="{1853B525-42A5-403F-8689-D7FBDF3300EB}" destId="{DDC90843-0B4C-42A0-9A00-A6E2BF18D9E3}" srcOrd="0" destOrd="0" presId="urn:microsoft.com/office/officeart/2018/2/layout/IconVerticalSolidList"/>
    <dgm:cxn modelId="{03180792-607E-4A4B-868C-9CBCDFB640C5}" type="presParOf" srcId="{1853B525-42A5-403F-8689-D7FBDF3300EB}" destId="{20CAB906-07ED-425A-820B-30FDF1861ED0}" srcOrd="1" destOrd="0" presId="urn:microsoft.com/office/officeart/2018/2/layout/IconVerticalSolidList"/>
    <dgm:cxn modelId="{D9AC5171-B0BB-46A0-9845-82DA2E25F604}" type="presParOf" srcId="{1853B525-42A5-403F-8689-D7FBDF3300EB}" destId="{C6E49780-0B75-4963-85FC-2D43B3CAE2C8}" srcOrd="2" destOrd="0" presId="urn:microsoft.com/office/officeart/2018/2/layout/IconVerticalSolidList"/>
    <dgm:cxn modelId="{792C7468-09C8-4E77-9E20-6D52532B12C4}" type="presParOf" srcId="{1853B525-42A5-403F-8689-D7FBDF3300EB}" destId="{D663447A-BB4A-41D8-BDD8-30F72BD79286}" srcOrd="3" destOrd="0" presId="urn:microsoft.com/office/officeart/2018/2/layout/IconVerticalSolidList"/>
    <dgm:cxn modelId="{E007505B-22C7-425E-AF72-5E46D768ADF6}" type="presParOf" srcId="{1853B525-42A5-403F-8689-D7FBDF3300EB}" destId="{4C6117F6-2C90-4C9C-8A93-EBF216D262B1}"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A1362DA-B794-45B9-9BEE-599A1FD4F7C7}"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rtlCol="0"/>
        <a:lstStyle/>
        <a:p>
          <a:pPr rtl="0"/>
          <a:endParaRPr lang="en-ZA"/>
        </a:p>
      </dgm:t>
    </dgm:pt>
    <dgm:pt modelId="{4821B3E8-9370-4D21-8198-65BA4339E415}">
      <dgm:prSet phldrT="[Text]"/>
      <dgm:spPr/>
      <dgm:t>
        <a:bodyPr rtlCol="0"/>
        <a:lstStyle/>
        <a:p>
          <a:pPr>
            <a:lnSpc>
              <a:spcPct val="100000"/>
            </a:lnSpc>
            <a:defRPr b="1"/>
          </a:pPr>
          <a:r>
            <a:rPr lang="fr-CA" b="1" noProof="0" err="1"/>
            <a:t>Prerequisites</a:t>
          </a:r>
          <a:endParaRPr lang="fr-CA" b="1" noProof="0"/>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FR" noProof="0"/>
            <a:t>Age : N/A</a:t>
          </a:r>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EED48EC9-139E-4D1A-A023-E1766F475502}">
      <dgm:prSet phldrT="[Text]"/>
      <dgm:spPr/>
      <dgm:t>
        <a:bodyPr rtlCol="0"/>
        <a:lstStyle/>
        <a:p>
          <a:pPr>
            <a:lnSpc>
              <a:spcPct val="100000"/>
            </a:lnSpc>
            <a:defRPr b="1"/>
          </a:pPr>
          <a:r>
            <a:rPr lang="fr-CA" b="1" noProof="0"/>
            <a:t>Course objectives</a:t>
          </a:r>
        </a:p>
        <a:p>
          <a:pPr>
            <a:lnSpc>
              <a:spcPct val="100000"/>
            </a:lnSpc>
            <a:defRPr b="1"/>
          </a:pPr>
          <a:endParaRPr lang="fr-FR" b="1" noProof="0"/>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dgm:spPr/>
      <dgm:t>
        <a:bodyPr/>
        <a:lstStyle/>
        <a:p>
          <a:pPr>
            <a:lnSpc>
              <a:spcPct val="100000"/>
            </a:lnSpc>
          </a:pPr>
          <a:endParaRPr lang="fr-FR"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defRPr b="1"/>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custT="1"/>
      <dgm:spPr/>
      <dgm:t>
        <a:bodyPr rtlCol="0"/>
        <a:lstStyle/>
        <a:p>
          <a:pPr>
            <a:lnSpc>
              <a:spcPct val="100000"/>
            </a:lnSpc>
          </a:pPr>
          <a:r>
            <a:rPr lang="fr-FR" sz="1100" b="1" noProof="0" err="1"/>
            <a:t>Argonault</a:t>
          </a:r>
          <a:r>
            <a:rPr lang="fr-FR" sz="1100" b="1" noProof="0"/>
            <a:t> (2 </a:t>
          </a:r>
          <a:r>
            <a:rPr lang="fr-FR" sz="1100" b="1" noProof="0" err="1"/>
            <a:t>weeks</a:t>
          </a:r>
          <a:r>
            <a:rPr lang="fr-FR" sz="1100" b="1" noProof="0"/>
            <a:t>) </a:t>
          </a:r>
          <a:r>
            <a:rPr lang="fr-FR" sz="1100" noProof="0"/>
            <a:t>: </a:t>
          </a:r>
          <a:r>
            <a:rPr lang="en-US" sz="1100" noProof="0"/>
            <a:t>14 to 26 July 2024</a:t>
          </a:r>
          <a:br>
            <a:rPr lang="fr-FR" sz="1100" noProof="0"/>
          </a:br>
          <a:r>
            <a:rPr lang="fr-FR" sz="1100" b="1" noProof="0"/>
            <a:t>HMCS QUADRA (2 </a:t>
          </a:r>
          <a:r>
            <a:rPr lang="fr-FR" sz="1100" b="1" noProof="0" err="1"/>
            <a:t>weeks</a:t>
          </a:r>
          <a:r>
            <a:rPr lang="fr-FR" sz="1100" b="1" noProof="0"/>
            <a:t>): </a:t>
          </a:r>
          <a:r>
            <a:rPr lang="en-US" sz="1100" noProof="0"/>
            <a:t>14 to 26 July 2024</a:t>
          </a:r>
          <a:br>
            <a:rPr lang="fr-FR" sz="1100" noProof="0"/>
          </a:br>
          <a:r>
            <a:rPr lang="fr-FR" sz="1100" b="1" noProof="0"/>
            <a:t>Valcartier (2 </a:t>
          </a:r>
          <a:r>
            <a:rPr lang="fr-FR" sz="1100" b="1" noProof="0" err="1"/>
            <a:t>weeks</a:t>
          </a:r>
          <a:r>
            <a:rPr lang="fr-FR" sz="1100" b="1" noProof="0"/>
            <a:t>) </a:t>
          </a:r>
          <a:r>
            <a:rPr lang="fr-FR" sz="1100" noProof="0"/>
            <a:t>: </a:t>
          </a:r>
        </a:p>
        <a:p>
          <a:pPr>
            <a:lnSpc>
              <a:spcPct val="100000"/>
            </a:lnSpc>
          </a:pPr>
          <a:r>
            <a:rPr lang="fr-FR" sz="1100" noProof="0"/>
            <a:t>	a. </a:t>
          </a:r>
          <a:r>
            <a:rPr lang="en-US" sz="1100" noProof="0"/>
            <a:t>14 to 26 July 2024</a:t>
          </a:r>
        </a:p>
        <a:p>
          <a:pPr>
            <a:lnSpc>
              <a:spcPct val="100000"/>
            </a:lnSpc>
          </a:pPr>
          <a:r>
            <a:rPr lang="fr-FR" sz="1100" noProof="0"/>
            <a:t>	b. </a:t>
          </a:r>
          <a:r>
            <a:rPr lang="en-US" sz="1100" noProof="0"/>
            <a:t>28 July to 10 August 2024</a:t>
          </a:r>
          <a:endParaRPr lang="fr-FR" sz="1100" noProof="0"/>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819594FA-0AF7-4BCA-BF4E-B320063C2DB1}">
      <dgm:prSet phldrT="[Text]"/>
      <dgm:spPr/>
      <dgm:t>
        <a:bodyPr rtlCol="0"/>
        <a:lstStyle/>
        <a:p>
          <a:pPr>
            <a:lnSpc>
              <a:spcPct val="100000"/>
            </a:lnSpc>
          </a:pPr>
          <a:r>
            <a:rPr lang="en-CA"/>
            <a:t>Level 2 completed</a:t>
          </a:r>
          <a:endParaRPr lang="fr-FR" noProof="0"/>
        </a:p>
      </dgm:t>
    </dgm:pt>
    <dgm:pt modelId="{132C8A32-FFC0-4A33-B7C4-C6295D26E9C0}" type="sibTrans" cxnId="{4E926AF1-506D-474E-8D21-8714659EE5EF}">
      <dgm:prSet/>
      <dgm:spPr/>
      <dgm:t>
        <a:bodyPr rtlCol="0"/>
        <a:lstStyle/>
        <a:p>
          <a:pPr rtl="0"/>
          <a:endParaRPr lang="fr-FR" noProof="0"/>
        </a:p>
      </dgm:t>
    </dgm:pt>
    <dgm:pt modelId="{1E130B30-3A17-4D96-B9AD-9A806206E5CD}" type="parTrans" cxnId="{4E926AF1-506D-474E-8D21-8714659EE5EF}">
      <dgm:prSet/>
      <dgm:spPr/>
      <dgm:t>
        <a:bodyPr rtlCol="0"/>
        <a:lstStyle/>
        <a:p>
          <a:pPr rtl="0"/>
          <a:endParaRPr lang="fr-FR" noProof="0"/>
        </a:p>
      </dgm:t>
    </dgm:pt>
    <dgm:pt modelId="{D615AD95-AC5D-4165-9D71-060E4810CD5C}" type="pres">
      <dgm:prSet presAssocID="{6A1362DA-B794-45B9-9BEE-599A1FD4F7C7}" presName="root" presStyleCnt="0">
        <dgm:presLayoutVars>
          <dgm:dir/>
          <dgm:resizeHandles val="exact"/>
        </dgm:presLayoutVars>
      </dgm:prSet>
      <dgm:spPr/>
    </dgm:pt>
    <dgm:pt modelId="{921DD3C3-DA39-40E1-9D65-94747BDFFA4C}" type="pres">
      <dgm:prSet presAssocID="{4821B3E8-9370-4D21-8198-65BA4339E415}" presName="compNode" presStyleCnt="0"/>
      <dgm:spPr/>
    </dgm:pt>
    <dgm:pt modelId="{66A025DB-AE1C-4D6B-98CB-3B95712C901C}"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85C6B753-C06E-4ADB-BD52-981600E080F6}" type="pres">
      <dgm:prSet presAssocID="{4821B3E8-9370-4D21-8198-65BA4339E415}" presName="iconSpace" presStyleCnt="0"/>
      <dgm:spPr/>
    </dgm:pt>
    <dgm:pt modelId="{1A629F31-D08C-41EF-B1E1-F76794688582}" type="pres">
      <dgm:prSet presAssocID="{4821B3E8-9370-4D21-8198-65BA4339E415}" presName="parTx" presStyleLbl="revTx" presStyleIdx="0" presStyleCnt="6">
        <dgm:presLayoutVars>
          <dgm:chMax val="0"/>
          <dgm:chPref val="0"/>
        </dgm:presLayoutVars>
      </dgm:prSet>
      <dgm:spPr/>
    </dgm:pt>
    <dgm:pt modelId="{870E9CE6-D064-461A-B113-4BD30EAE3F49}" type="pres">
      <dgm:prSet presAssocID="{4821B3E8-9370-4D21-8198-65BA4339E415}" presName="txSpace" presStyleCnt="0"/>
      <dgm:spPr/>
    </dgm:pt>
    <dgm:pt modelId="{E73D8D59-B4CF-4FB8-B1CE-F5D635B8AD05}" type="pres">
      <dgm:prSet presAssocID="{4821B3E8-9370-4D21-8198-65BA4339E415}" presName="desTx" presStyleLbl="revTx" presStyleIdx="1" presStyleCnt="6" custScaleY="94649">
        <dgm:presLayoutVars/>
      </dgm:prSet>
      <dgm:spPr/>
    </dgm:pt>
    <dgm:pt modelId="{886E1DBF-1E21-44BF-80B0-7D28A5B8DE56}" type="pres">
      <dgm:prSet presAssocID="{9F2F4829-C8AF-40C8-B99D-D020B7AFAD49}" presName="sibTrans" presStyleCnt="0"/>
      <dgm:spPr/>
    </dgm:pt>
    <dgm:pt modelId="{A89CF492-C16C-4894-8CCE-ABE7B2419236}" type="pres">
      <dgm:prSet presAssocID="{EED48EC9-139E-4D1A-A023-E1766F475502}" presName="compNode" presStyleCnt="0"/>
      <dgm:spPr/>
    </dgm:pt>
    <dgm:pt modelId="{90F297BB-B807-494F-A422-4A735E4CD9CE}"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B9248BF3-8C1F-4D08-BF2D-833FC74D4F91}" type="pres">
      <dgm:prSet presAssocID="{EED48EC9-139E-4D1A-A023-E1766F475502}" presName="iconSpace" presStyleCnt="0"/>
      <dgm:spPr/>
    </dgm:pt>
    <dgm:pt modelId="{F41E4867-AB68-4FAA-BACB-980203883744}" type="pres">
      <dgm:prSet presAssocID="{EED48EC9-139E-4D1A-A023-E1766F475502}" presName="parTx" presStyleLbl="revTx" presStyleIdx="2" presStyleCnt="6">
        <dgm:presLayoutVars>
          <dgm:chMax val="0"/>
          <dgm:chPref val="0"/>
        </dgm:presLayoutVars>
      </dgm:prSet>
      <dgm:spPr/>
    </dgm:pt>
    <dgm:pt modelId="{9555A673-FE20-45CC-A1A7-34059B864B10}" type="pres">
      <dgm:prSet presAssocID="{EED48EC9-139E-4D1A-A023-E1766F475502}" presName="txSpace" presStyleCnt="0"/>
      <dgm:spPr/>
    </dgm:pt>
    <dgm:pt modelId="{5A7A80CB-3030-4439-B250-C7EB13D6B008}" type="pres">
      <dgm:prSet presAssocID="{EED48EC9-139E-4D1A-A023-E1766F475502}" presName="desTx" presStyleLbl="revTx" presStyleIdx="3" presStyleCnt="6">
        <dgm:presLayoutVars/>
      </dgm:prSet>
      <dgm:spPr/>
    </dgm:pt>
    <dgm:pt modelId="{2168A6B8-C3F2-4F1A-8BF8-B70AFBFE7A27}" type="pres">
      <dgm:prSet presAssocID="{E8A58E6C-D702-4CD5-A4A4-68BF06D65777}" presName="sibTrans" presStyleCnt="0"/>
      <dgm:spPr/>
    </dgm:pt>
    <dgm:pt modelId="{C91A0E7F-C378-4706-BA75-E1FE2809E51A}" type="pres">
      <dgm:prSet presAssocID="{55D18788-16D9-46D2-837A-960D65CA32C9}" presName="compNode" presStyleCnt="0"/>
      <dgm:spPr/>
    </dgm:pt>
    <dgm:pt modelId="{75F851F3-E4CB-40E5-B0A1-9D9E9A679A1F}"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D784B000-E612-429F-A8FD-3FE97FF8E017}" type="pres">
      <dgm:prSet presAssocID="{55D18788-16D9-46D2-837A-960D65CA32C9}" presName="iconSpace" presStyleCnt="0"/>
      <dgm:spPr/>
    </dgm:pt>
    <dgm:pt modelId="{54668509-EA7B-440A-BBF2-A0F2AECE1DCC}" type="pres">
      <dgm:prSet presAssocID="{55D18788-16D9-46D2-837A-960D65CA32C9}" presName="parTx" presStyleLbl="revTx" presStyleIdx="4" presStyleCnt="6">
        <dgm:presLayoutVars>
          <dgm:chMax val="0"/>
          <dgm:chPref val="0"/>
        </dgm:presLayoutVars>
      </dgm:prSet>
      <dgm:spPr/>
    </dgm:pt>
    <dgm:pt modelId="{5EA80755-2404-48DE-9B0D-05E10E4ADBB4}" type="pres">
      <dgm:prSet presAssocID="{55D18788-16D9-46D2-837A-960D65CA32C9}" presName="txSpace" presStyleCnt="0"/>
      <dgm:spPr/>
    </dgm:pt>
    <dgm:pt modelId="{E974D3E3-3F9F-41B7-88D0-92144FAD9395}" type="pres">
      <dgm:prSet presAssocID="{55D18788-16D9-46D2-837A-960D65CA32C9}" presName="desTx" presStyleLbl="revTx" presStyleIdx="5" presStyleCnt="6" custScaleX="176240" custLinFactNeighborX="54" custLinFactNeighborY="-20420">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20538F0B-3D27-4B33-B1F4-AAE9BCE1ACE4}" type="presOf" srcId="{EED48EC9-139E-4D1A-A023-E1766F475502}" destId="{F41E4867-AB68-4FAA-BACB-980203883744}" srcOrd="0" destOrd="0" presId="urn:microsoft.com/office/officeart/2018/5/layout/CenteredIconLabelDescriptionList"/>
    <dgm:cxn modelId="{77DFC90E-D49A-4A13-944F-E70CAB107CB6}" type="presOf" srcId="{D51408AB-258D-4406-B40B-CC29CF313713}" destId="{5A7A80CB-3030-4439-B250-C7EB13D6B008}" srcOrd="0" destOrd="0" presId="urn:microsoft.com/office/officeart/2018/5/layout/CenteredIconLabelDescriptionList"/>
    <dgm:cxn modelId="{6C3AEE11-2408-49AA-A775-6A3512F6F523}" srcId="{4821B3E8-9370-4D21-8198-65BA4339E415}" destId="{A79BCC07-4436-42E3-80A6-732F0A17966E}" srcOrd="0" destOrd="0" parTransId="{C3A2DAB3-4DF7-44D0-8672-751A277F8AE2}" sibTransId="{087A1BFF-C84C-4587-A80D-8974ABC8EF5F}"/>
    <dgm:cxn modelId="{4327ED17-770D-4AE5-9B37-A81C4F909547}" type="presOf" srcId="{6A1362DA-B794-45B9-9BEE-599A1FD4F7C7}" destId="{D615AD95-AC5D-4165-9D71-060E4810CD5C}" srcOrd="0" destOrd="0" presId="urn:microsoft.com/office/officeart/2018/5/layout/CenteredIconLabelDescriptionList"/>
    <dgm:cxn modelId="{6FDEE21E-2FFC-420F-9EB3-53112A5DBEB1}" type="presOf" srcId="{4821B3E8-9370-4D21-8198-65BA4339E415}" destId="{1A629F31-D08C-41EF-B1E1-F76794688582}" srcOrd="0" destOrd="0" presId="urn:microsoft.com/office/officeart/2018/5/layout/CenteredIconLabelDescriptionList"/>
    <dgm:cxn modelId="{508AA677-84BC-4D76-B730-28EA84E9EBCA}" srcId="{6A1362DA-B794-45B9-9BEE-599A1FD4F7C7}" destId="{EED48EC9-139E-4D1A-A023-E1766F475502}" srcOrd="1" destOrd="0" parTransId="{D0F6851C-F0F8-491D-B94E-762CD794E96A}" sibTransId="{E8A58E6C-D702-4CD5-A4A4-68BF06D65777}"/>
    <dgm:cxn modelId="{1B9D6C86-FF31-4508-82FD-5A08A1E847F6}" type="presOf" srcId="{5F850C0C-66DA-4799-ACB6-9C952061092A}" destId="{E974D3E3-3F9F-41B7-88D0-92144FAD9395}" srcOrd="0" destOrd="0" presId="urn:microsoft.com/office/officeart/2018/5/layout/CenteredIconLabelDescriptionList"/>
    <dgm:cxn modelId="{3AD3109B-0E38-44AA-8CFE-1E67F30730D4}" type="presOf" srcId="{819594FA-0AF7-4BCA-BF4E-B320063C2DB1}" destId="{E73D8D59-B4CF-4FB8-B1CE-F5D635B8AD05}" srcOrd="0" destOrd="1" presId="urn:microsoft.com/office/officeart/2018/5/layout/CenteredIconLabelDescriptionList"/>
    <dgm:cxn modelId="{134062A2-B56D-46AE-8D74-5EC0DC216A3E}" type="presOf" srcId="{55D18788-16D9-46D2-837A-960D65CA32C9}" destId="{54668509-EA7B-440A-BBF2-A0F2AECE1DCC}" srcOrd="0" destOrd="0" presId="urn:microsoft.com/office/officeart/2018/5/layout/CenteredIconLabelDescriptionList"/>
    <dgm:cxn modelId="{1D3D3BC2-7F82-4C5A-8D6B-503206F18A71}" srcId="{EED48EC9-139E-4D1A-A023-E1766F475502}" destId="{D51408AB-258D-4406-B40B-CC29CF313713}" srcOrd="0" destOrd="0" parTransId="{6CA7A0CF-B790-4872-B7B2-B1B9A8D28491}" sibTransId="{18195661-4D89-4F14-8701-171F7C521288}"/>
    <dgm:cxn modelId="{6420CCDD-57DF-40AA-B91B-490B5D09C5EC}" type="presOf" srcId="{A79BCC07-4436-42E3-80A6-732F0A17966E}" destId="{E73D8D59-B4CF-4FB8-B1CE-F5D635B8AD05}" srcOrd="0" destOrd="0" presId="urn:microsoft.com/office/officeart/2018/5/layout/CenteredIconLabelDescriptionList"/>
    <dgm:cxn modelId="{E20EF0EF-E539-4948-B46C-9E9B5B3AA634}" srcId="{6A1362DA-B794-45B9-9BEE-599A1FD4F7C7}" destId="{55D18788-16D9-46D2-837A-960D65CA32C9}" srcOrd="2" destOrd="0" parTransId="{D39B7213-81B5-4957-BC58-13232544EBDA}" sibTransId="{8442729E-1D19-458D-98BD-1AB5B700F9E0}"/>
    <dgm:cxn modelId="{4E926AF1-506D-474E-8D21-8714659EE5EF}" srcId="{4821B3E8-9370-4D21-8198-65BA4339E415}" destId="{819594FA-0AF7-4BCA-BF4E-B320063C2DB1}" srcOrd="1" destOrd="0" parTransId="{1E130B30-3A17-4D96-B9AD-9A806206E5CD}" sibTransId="{132C8A32-FFC0-4A33-B7C4-C6295D26E9C0}"/>
    <dgm:cxn modelId="{E14EC1FA-6481-41D2-AE31-0F9E15D74881}" srcId="{6A1362DA-B794-45B9-9BEE-599A1FD4F7C7}" destId="{4821B3E8-9370-4D21-8198-65BA4339E415}" srcOrd="0" destOrd="0" parTransId="{763F03D9-CB7E-435B-BA77-D1F8D4274E03}" sibTransId="{9F2F4829-C8AF-40C8-B99D-D020B7AFAD49}"/>
    <dgm:cxn modelId="{6011E9F9-148F-42AA-8644-71C49408DCA5}" type="presParOf" srcId="{D615AD95-AC5D-4165-9D71-060E4810CD5C}" destId="{921DD3C3-DA39-40E1-9D65-94747BDFFA4C}" srcOrd="0" destOrd="0" presId="urn:microsoft.com/office/officeart/2018/5/layout/CenteredIconLabelDescriptionList"/>
    <dgm:cxn modelId="{B5529DA5-3F53-4B7E-8443-BF0C03E2EDA6}" type="presParOf" srcId="{921DD3C3-DA39-40E1-9D65-94747BDFFA4C}" destId="{66A025DB-AE1C-4D6B-98CB-3B95712C901C}" srcOrd="0" destOrd="0" presId="urn:microsoft.com/office/officeart/2018/5/layout/CenteredIconLabelDescriptionList"/>
    <dgm:cxn modelId="{AC9B4F49-E266-4641-AC6E-3352DB0509DA}" type="presParOf" srcId="{921DD3C3-DA39-40E1-9D65-94747BDFFA4C}" destId="{85C6B753-C06E-4ADB-BD52-981600E080F6}" srcOrd="1" destOrd="0" presId="urn:microsoft.com/office/officeart/2018/5/layout/CenteredIconLabelDescriptionList"/>
    <dgm:cxn modelId="{DC55B9EF-D2C6-4826-82F5-C93B05AA9447}" type="presParOf" srcId="{921DD3C3-DA39-40E1-9D65-94747BDFFA4C}" destId="{1A629F31-D08C-41EF-B1E1-F76794688582}" srcOrd="2" destOrd="0" presId="urn:microsoft.com/office/officeart/2018/5/layout/CenteredIconLabelDescriptionList"/>
    <dgm:cxn modelId="{DEEF1E2E-139A-4ECB-A384-4140B8C36ED8}" type="presParOf" srcId="{921DD3C3-DA39-40E1-9D65-94747BDFFA4C}" destId="{870E9CE6-D064-461A-B113-4BD30EAE3F49}" srcOrd="3" destOrd="0" presId="urn:microsoft.com/office/officeart/2018/5/layout/CenteredIconLabelDescriptionList"/>
    <dgm:cxn modelId="{3483E90A-C067-4113-BC5F-78587565C799}" type="presParOf" srcId="{921DD3C3-DA39-40E1-9D65-94747BDFFA4C}" destId="{E73D8D59-B4CF-4FB8-B1CE-F5D635B8AD05}" srcOrd="4" destOrd="0" presId="urn:microsoft.com/office/officeart/2018/5/layout/CenteredIconLabelDescriptionList"/>
    <dgm:cxn modelId="{EE6A5808-22E7-41E0-837B-9382410ECC0E}" type="presParOf" srcId="{D615AD95-AC5D-4165-9D71-060E4810CD5C}" destId="{886E1DBF-1E21-44BF-80B0-7D28A5B8DE56}" srcOrd="1" destOrd="0" presId="urn:microsoft.com/office/officeart/2018/5/layout/CenteredIconLabelDescriptionList"/>
    <dgm:cxn modelId="{39A0BAEC-8529-4FC9-BACC-F9D894BD40A5}" type="presParOf" srcId="{D615AD95-AC5D-4165-9D71-060E4810CD5C}" destId="{A89CF492-C16C-4894-8CCE-ABE7B2419236}" srcOrd="2" destOrd="0" presId="urn:microsoft.com/office/officeart/2018/5/layout/CenteredIconLabelDescriptionList"/>
    <dgm:cxn modelId="{9C66ED66-3FB2-4B16-80DA-0FC4E2F449F7}" type="presParOf" srcId="{A89CF492-C16C-4894-8CCE-ABE7B2419236}" destId="{90F297BB-B807-494F-A422-4A735E4CD9CE}" srcOrd="0" destOrd="0" presId="urn:microsoft.com/office/officeart/2018/5/layout/CenteredIconLabelDescriptionList"/>
    <dgm:cxn modelId="{543EB568-E1F2-4EA9-A6E7-C37F92854D38}" type="presParOf" srcId="{A89CF492-C16C-4894-8CCE-ABE7B2419236}" destId="{B9248BF3-8C1F-4D08-BF2D-833FC74D4F91}" srcOrd="1" destOrd="0" presId="urn:microsoft.com/office/officeart/2018/5/layout/CenteredIconLabelDescriptionList"/>
    <dgm:cxn modelId="{951A45A7-5298-43D6-8199-70D9995924FF}" type="presParOf" srcId="{A89CF492-C16C-4894-8CCE-ABE7B2419236}" destId="{F41E4867-AB68-4FAA-BACB-980203883744}" srcOrd="2" destOrd="0" presId="urn:microsoft.com/office/officeart/2018/5/layout/CenteredIconLabelDescriptionList"/>
    <dgm:cxn modelId="{75C41FD1-287C-465F-9A5C-3CB5839EA762}" type="presParOf" srcId="{A89CF492-C16C-4894-8CCE-ABE7B2419236}" destId="{9555A673-FE20-45CC-A1A7-34059B864B10}" srcOrd="3" destOrd="0" presId="urn:microsoft.com/office/officeart/2018/5/layout/CenteredIconLabelDescriptionList"/>
    <dgm:cxn modelId="{EB29E1F4-7384-4EA8-B17E-3DF9745AAC9D}" type="presParOf" srcId="{A89CF492-C16C-4894-8CCE-ABE7B2419236}" destId="{5A7A80CB-3030-4439-B250-C7EB13D6B008}" srcOrd="4" destOrd="0" presId="urn:microsoft.com/office/officeart/2018/5/layout/CenteredIconLabelDescriptionList"/>
    <dgm:cxn modelId="{09504DC9-4456-4664-A148-42FE23E9B3E6}" type="presParOf" srcId="{D615AD95-AC5D-4165-9D71-060E4810CD5C}" destId="{2168A6B8-C3F2-4F1A-8BF8-B70AFBFE7A27}" srcOrd="3" destOrd="0" presId="urn:microsoft.com/office/officeart/2018/5/layout/CenteredIconLabelDescriptionList"/>
    <dgm:cxn modelId="{B1F14BD5-0C6D-4DB8-BA58-1D3F13ECF36F}" type="presParOf" srcId="{D615AD95-AC5D-4165-9D71-060E4810CD5C}" destId="{C91A0E7F-C378-4706-BA75-E1FE2809E51A}" srcOrd="4" destOrd="0" presId="urn:microsoft.com/office/officeart/2018/5/layout/CenteredIconLabelDescriptionList"/>
    <dgm:cxn modelId="{4C8A7A9E-0509-4DE0-A949-B5910C52D5BC}" type="presParOf" srcId="{C91A0E7F-C378-4706-BA75-E1FE2809E51A}" destId="{75F851F3-E4CB-40E5-B0A1-9D9E9A679A1F}" srcOrd="0" destOrd="0" presId="urn:microsoft.com/office/officeart/2018/5/layout/CenteredIconLabelDescriptionList"/>
    <dgm:cxn modelId="{E34213EB-6209-4D45-9F1B-3BAE65D50FC1}" type="presParOf" srcId="{C91A0E7F-C378-4706-BA75-E1FE2809E51A}" destId="{D784B000-E612-429F-A8FD-3FE97FF8E017}" srcOrd="1" destOrd="0" presId="urn:microsoft.com/office/officeart/2018/5/layout/CenteredIconLabelDescriptionList"/>
    <dgm:cxn modelId="{68582223-3340-49B6-8BB8-9763A98939E6}" type="presParOf" srcId="{C91A0E7F-C378-4706-BA75-E1FE2809E51A}" destId="{54668509-EA7B-440A-BBF2-A0F2AECE1DCC}" srcOrd="2" destOrd="0" presId="urn:microsoft.com/office/officeart/2018/5/layout/CenteredIconLabelDescriptionList"/>
    <dgm:cxn modelId="{56679CC1-F98C-4162-BB64-A64A488FF096}" type="presParOf" srcId="{C91A0E7F-C378-4706-BA75-E1FE2809E51A}" destId="{5EA80755-2404-48DE-9B0D-05E10E4ADBB4}" srcOrd="3" destOrd="0" presId="urn:microsoft.com/office/officeart/2018/5/layout/CenteredIconLabelDescriptionList"/>
    <dgm:cxn modelId="{C2F970F4-9E1E-462F-B950-1298078EDF27}" type="presParOf" srcId="{C91A0E7F-C378-4706-BA75-E1FE2809E51A}" destId="{E974D3E3-3F9F-41B7-88D0-92144FAD939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A1362DA-B794-45B9-9BEE-599A1FD4F7C7}"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rtlCol="0"/>
        <a:lstStyle/>
        <a:p>
          <a:pPr rtl="0"/>
          <a:endParaRPr lang="en-ZA"/>
        </a:p>
      </dgm:t>
    </dgm:pt>
    <dgm:pt modelId="{4821B3E8-9370-4D21-8198-65BA4339E415}">
      <dgm:prSet phldrT="[Text]"/>
      <dgm:spPr/>
      <dgm:t>
        <a:bodyPr rtlCol="0"/>
        <a:lstStyle/>
        <a:p>
          <a:pPr>
            <a:lnSpc>
              <a:spcPct val="100000"/>
            </a:lnSpc>
          </a:pPr>
          <a:r>
            <a:rPr lang="fr-CA" b="1" noProof="0" err="1"/>
            <a:t>Prerequisites</a:t>
          </a:r>
          <a:endParaRPr lang="fr-CA" b="1" noProof="0"/>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CA" noProof="0"/>
            <a:t>Age : N/A</a:t>
          </a:r>
          <a:endParaRPr lang="fr-FR" noProof="0"/>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819594FA-0AF7-4BCA-BF4E-B320063C2DB1}">
      <dgm:prSet phldrT="[Text]"/>
      <dgm:spPr/>
      <dgm:t>
        <a:bodyPr rtlCol="0"/>
        <a:lstStyle/>
        <a:p>
          <a:pPr>
            <a:lnSpc>
              <a:spcPct val="100000"/>
            </a:lnSpc>
          </a:pPr>
          <a:r>
            <a:rPr lang="fr-FR" noProof="0"/>
            <a:t>Niveau : Niveau 2 complétée</a:t>
          </a:r>
        </a:p>
      </dgm:t>
    </dgm:pt>
    <dgm:pt modelId="{132C8A32-FFC0-4A33-B7C4-C6295D26E9C0}" type="sibTrans" cxnId="{4E926AF1-506D-474E-8D21-8714659EE5EF}">
      <dgm:prSet/>
      <dgm:spPr/>
      <dgm:t>
        <a:bodyPr rtlCol="0"/>
        <a:lstStyle/>
        <a:p>
          <a:pPr rtl="0"/>
          <a:endParaRPr lang="fr-FR" noProof="0"/>
        </a:p>
      </dgm:t>
    </dgm:pt>
    <dgm:pt modelId="{1E130B30-3A17-4D96-B9AD-9A806206E5CD}" type="parTrans" cxnId="{4E926AF1-506D-474E-8D21-8714659EE5EF}">
      <dgm:prSet/>
      <dgm:spPr/>
      <dgm:t>
        <a:bodyPr rtlCol="0"/>
        <a:lstStyle/>
        <a:p>
          <a:pPr rtl="0"/>
          <a:endParaRPr lang="fr-FR" noProof="0"/>
        </a:p>
      </dgm:t>
    </dgm:pt>
    <dgm:pt modelId="{EED48EC9-139E-4D1A-A023-E1766F475502}">
      <dgm:prSet phldrT="[Text]"/>
      <dgm:spPr/>
      <dgm:t>
        <a:bodyPr rtlCol="0"/>
        <a:lstStyle/>
        <a:p>
          <a:pPr>
            <a:lnSpc>
              <a:spcPct val="100000"/>
            </a:lnSpc>
          </a:pPr>
          <a:r>
            <a:rPr lang="fr-CA" b="1" noProof="0"/>
            <a:t>Course objectives</a:t>
          </a:r>
        </a:p>
        <a:p>
          <a:pPr>
            <a:lnSpc>
              <a:spcPct val="100000"/>
            </a:lnSpc>
          </a:pPr>
          <a:endParaRPr lang="fr-FR" b="1" noProof="0"/>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dgm:spPr/>
      <dgm:t>
        <a:bodyPr/>
        <a:lstStyle/>
        <a:p>
          <a:pPr>
            <a:lnSpc>
              <a:spcPct val="100000"/>
            </a:lnSpc>
          </a:pPr>
          <a:r>
            <a:rPr lang="en-US" b="0" i="0"/>
            <a:t>Allows cadets to cultivate essential aircrew survival skills. Activities involve practical field training and navigation exercises to enhance survival proficiency.</a:t>
          </a:r>
          <a:endParaRPr lang="fr-FR"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custT="1"/>
      <dgm:spPr/>
      <dgm:t>
        <a:bodyPr/>
        <a:lstStyle/>
        <a:p>
          <a:pPr>
            <a:lnSpc>
              <a:spcPct val="100000"/>
            </a:lnSpc>
          </a:pPr>
          <a:br>
            <a:rPr lang="fr-FR" sz="1100" noProof="0"/>
          </a:br>
          <a:r>
            <a:rPr lang="fr-FR" sz="1050" b="1" noProof="0" err="1"/>
            <a:t>Blackdown</a:t>
          </a:r>
          <a:r>
            <a:rPr lang="fr-FR" sz="1050" b="1" noProof="0"/>
            <a:t> (2 semaines) </a:t>
          </a:r>
          <a:r>
            <a:rPr lang="fr-FR" sz="1050" noProof="0"/>
            <a:t>: </a:t>
          </a:r>
          <a:r>
            <a:rPr lang="fr-CA" sz="1050" noProof="0"/>
            <a:t>4 to 16 August 2024</a:t>
          </a:r>
          <a:br>
            <a:rPr lang="fr-FR" sz="1050" noProof="0"/>
          </a:br>
          <a:r>
            <a:rPr lang="fr-FR" sz="1050" b="1" noProof="0"/>
            <a:t>Valcartier (2 semaines) </a:t>
          </a:r>
          <a:r>
            <a:rPr lang="fr-FR" sz="1050" noProof="0"/>
            <a:t>: </a:t>
          </a:r>
          <a:br>
            <a:rPr lang="fr-FR" sz="1050" noProof="0"/>
          </a:br>
          <a:r>
            <a:rPr lang="fr-FR" sz="1050" noProof="0"/>
            <a:t>	a. </a:t>
          </a:r>
          <a:r>
            <a:rPr lang="en-US" sz="1050" noProof="0"/>
            <a:t>14 July to 27 July 2024</a:t>
          </a:r>
          <a:endParaRPr lang="fr-FR" sz="1100" noProof="0"/>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553131C4-63AB-480B-85D8-5041FE210479}">
      <dgm:prSet phldrT="[Text]" custT="1"/>
      <dgm:spPr/>
      <dgm:t>
        <a:bodyPr/>
        <a:lstStyle/>
        <a:p>
          <a:pPr>
            <a:lnSpc>
              <a:spcPct val="100000"/>
            </a:lnSpc>
          </a:pPr>
          <a:r>
            <a:rPr lang="fr-FR" sz="1050" noProof="0"/>
            <a:t>	b. </a:t>
          </a:r>
          <a:r>
            <a:rPr lang="fr-CA" sz="1050" noProof="0"/>
            <a:t>28 July to 10 August 2024</a:t>
          </a:r>
        </a:p>
      </dgm:t>
    </dgm:pt>
    <dgm:pt modelId="{88C6D0D2-FE07-4111-9494-115EDF9A8785}" type="parTrans" cxnId="{55138869-E680-4F3F-A063-DAF898AAA643}">
      <dgm:prSet/>
      <dgm:spPr/>
      <dgm:t>
        <a:bodyPr/>
        <a:lstStyle/>
        <a:p>
          <a:endParaRPr lang="fr-CA"/>
        </a:p>
      </dgm:t>
    </dgm:pt>
    <dgm:pt modelId="{E87D524E-671C-44E1-8778-70DAE0B9BD95}" type="sibTrans" cxnId="{55138869-E680-4F3F-A063-DAF898AAA643}">
      <dgm:prSet/>
      <dgm:spPr/>
      <dgm:t>
        <a:bodyPr/>
        <a:lstStyle/>
        <a:p>
          <a:endParaRPr lang="fr-CA"/>
        </a:p>
      </dgm:t>
    </dgm:pt>
    <dgm:pt modelId="{8EEFD9B9-D437-4B70-96F0-CF2E50ACAE61}">
      <dgm:prSet phldrT="[Text]" custT="1"/>
      <dgm:spPr/>
      <dgm:t>
        <a:bodyPr/>
        <a:lstStyle/>
        <a:p>
          <a:pPr>
            <a:lnSpc>
              <a:spcPct val="100000"/>
            </a:lnSpc>
          </a:pPr>
          <a:r>
            <a:rPr lang="fr-FR" sz="1050" b="1" noProof="0"/>
            <a:t>Vernon (2 semaines) </a:t>
          </a:r>
          <a:r>
            <a:rPr lang="fr-FR" sz="1050" noProof="0"/>
            <a:t>: </a:t>
          </a:r>
          <a:r>
            <a:rPr lang="en-US" sz="1050" noProof="0"/>
            <a:t>14 to 27 July 2024</a:t>
          </a:r>
          <a:endParaRPr lang="fr-CA" sz="1050" noProof="0"/>
        </a:p>
      </dgm:t>
    </dgm:pt>
    <dgm:pt modelId="{9D3CC5DF-5ACE-45AD-B4D6-1B98C99C4227}" type="parTrans" cxnId="{07CDC163-A5C8-423F-833B-B8A0AB6A89C8}">
      <dgm:prSet/>
      <dgm:spPr/>
      <dgm:t>
        <a:bodyPr/>
        <a:lstStyle/>
        <a:p>
          <a:endParaRPr lang="fr-CA"/>
        </a:p>
      </dgm:t>
    </dgm:pt>
    <dgm:pt modelId="{2DFB695D-6FB5-4C29-AEA0-64CB140BEFB8}" type="sibTrans" cxnId="{07CDC163-A5C8-423F-833B-B8A0AB6A89C8}">
      <dgm:prSet/>
      <dgm:spPr/>
      <dgm:t>
        <a:bodyPr/>
        <a:lstStyle/>
        <a:p>
          <a:endParaRPr lang="fr-CA"/>
        </a:p>
      </dgm:t>
    </dgm:pt>
    <dgm:pt modelId="{05CE2E38-7BC4-4C1B-8EE5-CC494281ECD1}" type="pres">
      <dgm:prSet presAssocID="{6A1362DA-B794-45B9-9BEE-599A1FD4F7C7}" presName="root" presStyleCnt="0">
        <dgm:presLayoutVars>
          <dgm:dir/>
          <dgm:resizeHandles val="exact"/>
        </dgm:presLayoutVars>
      </dgm:prSet>
      <dgm:spPr/>
    </dgm:pt>
    <dgm:pt modelId="{99C43B0D-80A1-47D6-B394-0FE3B70E159B}" type="pres">
      <dgm:prSet presAssocID="{4821B3E8-9370-4D21-8198-65BA4339E415}" presName="compNode" presStyleCnt="0"/>
      <dgm:spPr/>
    </dgm:pt>
    <dgm:pt modelId="{40195D56-31AC-45B5-9A3B-BE61D51B724F}" type="pres">
      <dgm:prSet presAssocID="{4821B3E8-9370-4D21-8198-65BA4339E415}" presName="bgRect" presStyleLbl="bgShp" presStyleIdx="0" presStyleCnt="3"/>
      <dgm:spPr/>
    </dgm:pt>
    <dgm:pt modelId="{5B31668A-B27A-4705-99EE-C5F9A89492A2}"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che"/>
        </a:ext>
      </dgm:extLst>
    </dgm:pt>
    <dgm:pt modelId="{1F128F9F-32FF-4C32-BDE3-48C2CA8C9415}" type="pres">
      <dgm:prSet presAssocID="{4821B3E8-9370-4D21-8198-65BA4339E415}" presName="spaceRect" presStyleCnt="0"/>
      <dgm:spPr/>
    </dgm:pt>
    <dgm:pt modelId="{C1D5C5AE-BF2B-4A83-877E-C99CC614338B}" type="pres">
      <dgm:prSet presAssocID="{4821B3E8-9370-4D21-8198-65BA4339E415}" presName="parTx" presStyleLbl="revTx" presStyleIdx="0" presStyleCnt="6">
        <dgm:presLayoutVars>
          <dgm:chMax val="0"/>
          <dgm:chPref val="0"/>
        </dgm:presLayoutVars>
      </dgm:prSet>
      <dgm:spPr/>
    </dgm:pt>
    <dgm:pt modelId="{B3D98DFB-E453-4F3A-B077-BD2019B898C2}" type="pres">
      <dgm:prSet presAssocID="{4821B3E8-9370-4D21-8198-65BA4339E415}" presName="desTx" presStyleLbl="revTx" presStyleIdx="1" presStyleCnt="6">
        <dgm:presLayoutVars/>
      </dgm:prSet>
      <dgm:spPr/>
    </dgm:pt>
    <dgm:pt modelId="{AA7062A9-A4B2-40B1-89F2-33C7599346B5}" type="pres">
      <dgm:prSet presAssocID="{9F2F4829-C8AF-40C8-B99D-D020B7AFAD49}" presName="sibTrans" presStyleCnt="0"/>
      <dgm:spPr/>
    </dgm:pt>
    <dgm:pt modelId="{CC300002-11CA-4E38-AB8A-3851161279A4}" type="pres">
      <dgm:prSet presAssocID="{EED48EC9-139E-4D1A-A023-E1766F475502}" presName="compNode" presStyleCnt="0"/>
      <dgm:spPr/>
    </dgm:pt>
    <dgm:pt modelId="{E9359E4E-C40A-4E8B-9372-1C615B51C418}" type="pres">
      <dgm:prSet presAssocID="{EED48EC9-139E-4D1A-A023-E1766F475502}" presName="bgRect" presStyleLbl="bgShp" presStyleIdx="1" presStyleCnt="3" custLinFactNeighborX="-1888"/>
      <dgm:spPr/>
    </dgm:pt>
    <dgm:pt modelId="{48982A97-051F-4C7E-8B7A-89EAFBDA4DA4}"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ille"/>
        </a:ext>
      </dgm:extLst>
    </dgm:pt>
    <dgm:pt modelId="{1FF4D7B3-200D-48A3-9DEC-F5AC7047705A}" type="pres">
      <dgm:prSet presAssocID="{EED48EC9-139E-4D1A-A023-E1766F475502}" presName="spaceRect" presStyleCnt="0"/>
      <dgm:spPr/>
    </dgm:pt>
    <dgm:pt modelId="{7E6DE3FD-3BAE-4FA4-BC38-3E6A1402EF31}" type="pres">
      <dgm:prSet presAssocID="{EED48EC9-139E-4D1A-A023-E1766F475502}" presName="parTx" presStyleLbl="revTx" presStyleIdx="2" presStyleCnt="6">
        <dgm:presLayoutVars>
          <dgm:chMax val="0"/>
          <dgm:chPref val="0"/>
        </dgm:presLayoutVars>
      </dgm:prSet>
      <dgm:spPr/>
    </dgm:pt>
    <dgm:pt modelId="{2FA908C3-0031-4FF1-A034-8936FEE447A1}" type="pres">
      <dgm:prSet presAssocID="{EED48EC9-139E-4D1A-A023-E1766F475502}" presName="desTx" presStyleLbl="revTx" presStyleIdx="3" presStyleCnt="6">
        <dgm:presLayoutVars/>
      </dgm:prSet>
      <dgm:spPr/>
    </dgm:pt>
    <dgm:pt modelId="{5F7D9DDE-8BCE-405E-BB47-C2807FF4726D}" type="pres">
      <dgm:prSet presAssocID="{E8A58E6C-D702-4CD5-A4A4-68BF06D65777}" presName="sibTrans" presStyleCnt="0"/>
      <dgm:spPr/>
    </dgm:pt>
    <dgm:pt modelId="{595442C8-331D-41E7-A7B6-5A817D2610A3}" type="pres">
      <dgm:prSet presAssocID="{55D18788-16D9-46D2-837A-960D65CA32C9}" presName="compNode" presStyleCnt="0"/>
      <dgm:spPr/>
    </dgm:pt>
    <dgm:pt modelId="{008CDCB5-8C80-43D7-AB74-1815FB19BA20}" type="pres">
      <dgm:prSet presAssocID="{55D18788-16D9-46D2-837A-960D65CA32C9}" presName="bgRect" presStyleLbl="bgShp" presStyleIdx="2" presStyleCnt="3"/>
      <dgm:spPr/>
    </dgm:pt>
    <dgm:pt modelId="{7F3FBCA7-BA1D-4A55-8D10-AEDA858E58FE}"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aily Calendar"/>
        </a:ext>
      </dgm:extLst>
    </dgm:pt>
    <dgm:pt modelId="{D778530C-4C55-45E2-8D85-26229B4D3BAB}" type="pres">
      <dgm:prSet presAssocID="{55D18788-16D9-46D2-837A-960D65CA32C9}" presName="spaceRect" presStyleCnt="0"/>
      <dgm:spPr/>
    </dgm:pt>
    <dgm:pt modelId="{078514BC-4421-48AE-9B7F-F85BADDFA87E}" type="pres">
      <dgm:prSet presAssocID="{55D18788-16D9-46D2-837A-960D65CA32C9}" presName="parTx" presStyleLbl="revTx" presStyleIdx="4" presStyleCnt="6">
        <dgm:presLayoutVars>
          <dgm:chMax val="0"/>
          <dgm:chPref val="0"/>
        </dgm:presLayoutVars>
      </dgm:prSet>
      <dgm:spPr/>
    </dgm:pt>
    <dgm:pt modelId="{8DD919B6-1D80-483D-8A43-273944F0A20C}" type="pres">
      <dgm:prSet presAssocID="{55D18788-16D9-46D2-837A-960D65CA32C9}" presName="desTx" presStyleLbl="revTx" presStyleIdx="5" presStyleCnt="6">
        <dgm:presLayoutVars/>
      </dgm:prSet>
      <dgm:spPr/>
    </dgm:pt>
  </dgm:ptLst>
  <dgm:cxnLst>
    <dgm:cxn modelId="{64D85003-AC9D-440D-94C4-953AA2F69B60}" type="presOf" srcId="{553131C4-63AB-480B-85D8-5041FE210479}" destId="{8DD919B6-1D80-483D-8A43-273944F0A20C}" srcOrd="0" destOrd="1" presId="urn:microsoft.com/office/officeart/2018/2/layout/IconVerticalSolidList"/>
    <dgm:cxn modelId="{45D09604-CFA8-4712-A57A-6D3291397897}" srcId="{55D18788-16D9-46D2-837A-960D65CA32C9}" destId="{5F850C0C-66DA-4799-ACB6-9C952061092A}" srcOrd="0" destOrd="0" parTransId="{3CA76CAB-6D0D-46D9-A13C-6ECDE85AF2D6}" sibTransId="{58B73E70-F319-49CA-BE47-ADD9C686A37D}"/>
    <dgm:cxn modelId="{6C3AEE11-2408-49AA-A775-6A3512F6F523}" srcId="{4821B3E8-9370-4D21-8198-65BA4339E415}" destId="{A79BCC07-4436-42E3-80A6-732F0A17966E}" srcOrd="0" destOrd="0" parTransId="{C3A2DAB3-4DF7-44D0-8672-751A277F8AE2}" sibTransId="{087A1BFF-C84C-4587-A80D-8974ABC8EF5F}"/>
    <dgm:cxn modelId="{079D4E14-D367-4FCE-BAA4-118A17894951}" type="presOf" srcId="{5F850C0C-66DA-4799-ACB6-9C952061092A}" destId="{8DD919B6-1D80-483D-8A43-273944F0A20C}" srcOrd="0" destOrd="0" presId="urn:microsoft.com/office/officeart/2018/2/layout/IconVerticalSolidList"/>
    <dgm:cxn modelId="{07CDC163-A5C8-423F-833B-B8A0AB6A89C8}" srcId="{55D18788-16D9-46D2-837A-960D65CA32C9}" destId="{8EEFD9B9-D437-4B70-96F0-CF2E50ACAE61}" srcOrd="2" destOrd="0" parTransId="{9D3CC5DF-5ACE-45AD-B4D6-1B98C99C4227}" sibTransId="{2DFB695D-6FB5-4C29-AEA0-64CB140BEFB8}"/>
    <dgm:cxn modelId="{55138869-E680-4F3F-A063-DAF898AAA643}" srcId="{55D18788-16D9-46D2-837A-960D65CA32C9}" destId="{553131C4-63AB-480B-85D8-5041FE210479}" srcOrd="1" destOrd="0" parTransId="{88C6D0D2-FE07-4111-9494-115EDF9A8785}" sibTransId="{E87D524E-671C-44E1-8778-70DAE0B9BD95}"/>
    <dgm:cxn modelId="{38DE7274-269F-4FE7-B849-16A579565B84}" type="presOf" srcId="{819594FA-0AF7-4BCA-BF4E-B320063C2DB1}" destId="{B3D98DFB-E453-4F3A-B077-BD2019B898C2}" srcOrd="0" destOrd="1" presId="urn:microsoft.com/office/officeart/2018/2/layout/IconVerticalSolidList"/>
    <dgm:cxn modelId="{508AA677-84BC-4D76-B730-28EA84E9EBCA}" srcId="{6A1362DA-B794-45B9-9BEE-599A1FD4F7C7}" destId="{EED48EC9-139E-4D1A-A023-E1766F475502}" srcOrd="1" destOrd="0" parTransId="{D0F6851C-F0F8-491D-B94E-762CD794E96A}" sibTransId="{E8A58E6C-D702-4CD5-A4A4-68BF06D65777}"/>
    <dgm:cxn modelId="{0DC9A994-3F53-4612-AE54-EC8C403D39B5}" type="presOf" srcId="{6A1362DA-B794-45B9-9BEE-599A1FD4F7C7}" destId="{05CE2E38-7BC4-4C1B-8EE5-CC494281ECD1}" srcOrd="0" destOrd="0" presId="urn:microsoft.com/office/officeart/2018/2/layout/IconVerticalSolidList"/>
    <dgm:cxn modelId="{D40C389F-B985-4AB2-B1D6-D1D6D0851973}" type="presOf" srcId="{D51408AB-258D-4406-B40B-CC29CF313713}" destId="{2FA908C3-0031-4FF1-A034-8936FEE447A1}" srcOrd="0" destOrd="0" presId="urn:microsoft.com/office/officeart/2018/2/layout/IconVerticalSolidList"/>
    <dgm:cxn modelId="{7E5A36B8-46C8-4DB1-8EE4-BD58F81DAB9E}" type="presOf" srcId="{4821B3E8-9370-4D21-8198-65BA4339E415}" destId="{C1D5C5AE-BF2B-4A83-877E-C99CC614338B}" srcOrd="0" destOrd="0" presId="urn:microsoft.com/office/officeart/2018/2/layout/IconVerticalSolidList"/>
    <dgm:cxn modelId="{B54242B9-C09C-4124-936A-12A3B998CFDA}" type="presOf" srcId="{A79BCC07-4436-42E3-80A6-732F0A17966E}" destId="{B3D98DFB-E453-4F3A-B077-BD2019B898C2}" srcOrd="0" destOrd="0" presId="urn:microsoft.com/office/officeart/2018/2/layout/IconVerticalSolidList"/>
    <dgm:cxn modelId="{C23125C0-A9B4-40DF-832F-5D1461A9A719}" type="presOf" srcId="{EED48EC9-139E-4D1A-A023-E1766F475502}" destId="{7E6DE3FD-3BAE-4FA4-BC38-3E6A1402EF31}" srcOrd="0" destOrd="0" presId="urn:microsoft.com/office/officeart/2018/2/layout/IconVerticalSolidList"/>
    <dgm:cxn modelId="{1D3D3BC2-7F82-4C5A-8D6B-503206F18A71}" srcId="{EED48EC9-139E-4D1A-A023-E1766F475502}" destId="{D51408AB-258D-4406-B40B-CC29CF313713}" srcOrd="0" destOrd="0" parTransId="{6CA7A0CF-B790-4872-B7B2-B1B9A8D28491}" sibTransId="{18195661-4D89-4F14-8701-171F7C521288}"/>
    <dgm:cxn modelId="{06A3DCC3-E076-4FB6-8E4D-34650D1FAD06}" type="presOf" srcId="{55D18788-16D9-46D2-837A-960D65CA32C9}" destId="{078514BC-4421-48AE-9B7F-F85BADDFA87E}" srcOrd="0" destOrd="0" presId="urn:microsoft.com/office/officeart/2018/2/layout/IconVerticalSolidList"/>
    <dgm:cxn modelId="{E20EF0EF-E539-4948-B46C-9E9B5B3AA634}" srcId="{6A1362DA-B794-45B9-9BEE-599A1FD4F7C7}" destId="{55D18788-16D9-46D2-837A-960D65CA32C9}" srcOrd="2" destOrd="0" parTransId="{D39B7213-81B5-4957-BC58-13232544EBDA}" sibTransId="{8442729E-1D19-458D-98BD-1AB5B700F9E0}"/>
    <dgm:cxn modelId="{4E926AF1-506D-474E-8D21-8714659EE5EF}" srcId="{4821B3E8-9370-4D21-8198-65BA4339E415}" destId="{819594FA-0AF7-4BCA-BF4E-B320063C2DB1}" srcOrd="1" destOrd="0" parTransId="{1E130B30-3A17-4D96-B9AD-9A806206E5CD}" sibTransId="{132C8A32-FFC0-4A33-B7C4-C6295D26E9C0}"/>
    <dgm:cxn modelId="{91593AF5-4140-42F2-AB99-290B8727B77D}" type="presOf" srcId="{8EEFD9B9-D437-4B70-96F0-CF2E50ACAE61}" destId="{8DD919B6-1D80-483D-8A43-273944F0A20C}" srcOrd="0" destOrd="2" presId="urn:microsoft.com/office/officeart/2018/2/layout/IconVerticalSolidList"/>
    <dgm:cxn modelId="{E14EC1FA-6481-41D2-AE31-0F9E15D74881}" srcId="{6A1362DA-B794-45B9-9BEE-599A1FD4F7C7}" destId="{4821B3E8-9370-4D21-8198-65BA4339E415}" srcOrd="0" destOrd="0" parTransId="{763F03D9-CB7E-435B-BA77-D1F8D4274E03}" sibTransId="{9F2F4829-C8AF-40C8-B99D-D020B7AFAD49}"/>
    <dgm:cxn modelId="{63DB3A2B-36AC-44E3-8A73-DA77AB59898C}" type="presParOf" srcId="{05CE2E38-7BC4-4C1B-8EE5-CC494281ECD1}" destId="{99C43B0D-80A1-47D6-B394-0FE3B70E159B}" srcOrd="0" destOrd="0" presId="urn:microsoft.com/office/officeart/2018/2/layout/IconVerticalSolidList"/>
    <dgm:cxn modelId="{267C8E7C-BAE5-481B-9315-9B4244A47B6D}" type="presParOf" srcId="{99C43B0D-80A1-47D6-B394-0FE3B70E159B}" destId="{40195D56-31AC-45B5-9A3B-BE61D51B724F}" srcOrd="0" destOrd="0" presId="urn:microsoft.com/office/officeart/2018/2/layout/IconVerticalSolidList"/>
    <dgm:cxn modelId="{CCBCBE2A-C09A-45E5-9C98-2C432FE4BAD7}" type="presParOf" srcId="{99C43B0D-80A1-47D6-B394-0FE3B70E159B}" destId="{5B31668A-B27A-4705-99EE-C5F9A89492A2}" srcOrd="1" destOrd="0" presId="urn:microsoft.com/office/officeart/2018/2/layout/IconVerticalSolidList"/>
    <dgm:cxn modelId="{5AC07C1E-8F65-4F51-8456-4B460AFAFA49}" type="presParOf" srcId="{99C43B0D-80A1-47D6-B394-0FE3B70E159B}" destId="{1F128F9F-32FF-4C32-BDE3-48C2CA8C9415}" srcOrd="2" destOrd="0" presId="urn:microsoft.com/office/officeart/2018/2/layout/IconVerticalSolidList"/>
    <dgm:cxn modelId="{EF2913E9-EE09-4863-94BB-BE99749EC115}" type="presParOf" srcId="{99C43B0D-80A1-47D6-B394-0FE3B70E159B}" destId="{C1D5C5AE-BF2B-4A83-877E-C99CC614338B}" srcOrd="3" destOrd="0" presId="urn:microsoft.com/office/officeart/2018/2/layout/IconVerticalSolidList"/>
    <dgm:cxn modelId="{090F8A36-4090-4A4D-B080-CDE78AC75A89}" type="presParOf" srcId="{99C43B0D-80A1-47D6-B394-0FE3B70E159B}" destId="{B3D98DFB-E453-4F3A-B077-BD2019B898C2}" srcOrd="4" destOrd="0" presId="urn:microsoft.com/office/officeart/2018/2/layout/IconVerticalSolidList"/>
    <dgm:cxn modelId="{08CC71F1-D6BA-4482-B922-67CFBC0C03E3}" type="presParOf" srcId="{05CE2E38-7BC4-4C1B-8EE5-CC494281ECD1}" destId="{AA7062A9-A4B2-40B1-89F2-33C7599346B5}" srcOrd="1" destOrd="0" presId="urn:microsoft.com/office/officeart/2018/2/layout/IconVerticalSolidList"/>
    <dgm:cxn modelId="{8D19FAF7-BBC4-4856-B1A0-0CC2A5BD045B}" type="presParOf" srcId="{05CE2E38-7BC4-4C1B-8EE5-CC494281ECD1}" destId="{CC300002-11CA-4E38-AB8A-3851161279A4}" srcOrd="2" destOrd="0" presId="urn:microsoft.com/office/officeart/2018/2/layout/IconVerticalSolidList"/>
    <dgm:cxn modelId="{417A091E-982B-429F-97AC-132C96F15C51}" type="presParOf" srcId="{CC300002-11CA-4E38-AB8A-3851161279A4}" destId="{E9359E4E-C40A-4E8B-9372-1C615B51C418}" srcOrd="0" destOrd="0" presId="urn:microsoft.com/office/officeart/2018/2/layout/IconVerticalSolidList"/>
    <dgm:cxn modelId="{866C027C-BBDB-4447-875A-337728156E60}" type="presParOf" srcId="{CC300002-11CA-4E38-AB8A-3851161279A4}" destId="{48982A97-051F-4C7E-8B7A-89EAFBDA4DA4}" srcOrd="1" destOrd="0" presId="urn:microsoft.com/office/officeart/2018/2/layout/IconVerticalSolidList"/>
    <dgm:cxn modelId="{67C2ED7B-C908-4A36-9753-771BF2C9C092}" type="presParOf" srcId="{CC300002-11CA-4E38-AB8A-3851161279A4}" destId="{1FF4D7B3-200D-48A3-9DEC-F5AC7047705A}" srcOrd="2" destOrd="0" presId="urn:microsoft.com/office/officeart/2018/2/layout/IconVerticalSolidList"/>
    <dgm:cxn modelId="{C66EEB61-5757-4E17-88A1-5D3AA2F17E1F}" type="presParOf" srcId="{CC300002-11CA-4E38-AB8A-3851161279A4}" destId="{7E6DE3FD-3BAE-4FA4-BC38-3E6A1402EF31}" srcOrd="3" destOrd="0" presId="urn:microsoft.com/office/officeart/2018/2/layout/IconVerticalSolidList"/>
    <dgm:cxn modelId="{55FD2822-C2FF-416E-BDC4-87268843DF7D}" type="presParOf" srcId="{CC300002-11CA-4E38-AB8A-3851161279A4}" destId="{2FA908C3-0031-4FF1-A034-8936FEE447A1}" srcOrd="4" destOrd="0" presId="urn:microsoft.com/office/officeart/2018/2/layout/IconVerticalSolidList"/>
    <dgm:cxn modelId="{D69701F7-B4B0-41FD-B2A5-A98CB8980DDE}" type="presParOf" srcId="{05CE2E38-7BC4-4C1B-8EE5-CC494281ECD1}" destId="{5F7D9DDE-8BCE-405E-BB47-C2807FF4726D}" srcOrd="3" destOrd="0" presId="urn:microsoft.com/office/officeart/2018/2/layout/IconVerticalSolidList"/>
    <dgm:cxn modelId="{9CE9E1B5-30D4-4B74-8603-10F2DF7DCE87}" type="presParOf" srcId="{05CE2E38-7BC4-4C1B-8EE5-CC494281ECD1}" destId="{595442C8-331D-41E7-A7B6-5A817D2610A3}" srcOrd="4" destOrd="0" presId="urn:microsoft.com/office/officeart/2018/2/layout/IconVerticalSolidList"/>
    <dgm:cxn modelId="{00613D52-F745-443B-959F-896CC43B0D18}" type="presParOf" srcId="{595442C8-331D-41E7-A7B6-5A817D2610A3}" destId="{008CDCB5-8C80-43D7-AB74-1815FB19BA20}" srcOrd="0" destOrd="0" presId="urn:microsoft.com/office/officeart/2018/2/layout/IconVerticalSolidList"/>
    <dgm:cxn modelId="{363CA908-32D2-4183-A5E8-15C77F85034F}" type="presParOf" srcId="{595442C8-331D-41E7-A7B6-5A817D2610A3}" destId="{7F3FBCA7-BA1D-4A55-8D10-AEDA858E58FE}" srcOrd="1" destOrd="0" presId="urn:microsoft.com/office/officeart/2018/2/layout/IconVerticalSolidList"/>
    <dgm:cxn modelId="{4099F938-74AB-4B18-96BE-AFEDB25D68DC}" type="presParOf" srcId="{595442C8-331D-41E7-A7B6-5A817D2610A3}" destId="{D778530C-4C55-45E2-8D85-26229B4D3BAB}" srcOrd="2" destOrd="0" presId="urn:microsoft.com/office/officeart/2018/2/layout/IconVerticalSolidList"/>
    <dgm:cxn modelId="{6368B59B-54B0-4A33-BA37-171F6D332982}" type="presParOf" srcId="{595442C8-331D-41E7-A7B6-5A817D2610A3}" destId="{078514BC-4421-48AE-9B7F-F85BADDFA87E}" srcOrd="3" destOrd="0" presId="urn:microsoft.com/office/officeart/2018/2/layout/IconVerticalSolidList"/>
    <dgm:cxn modelId="{CA45FB58-5E0D-48D4-8772-44D8F19F39FF}" type="presParOf" srcId="{595442C8-331D-41E7-A7B6-5A817D2610A3}" destId="{8DD919B6-1D80-483D-8A43-273944F0A20C}"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A1362DA-B794-45B9-9BEE-599A1FD4F7C7}"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rtlCol="0"/>
        <a:lstStyle/>
        <a:p>
          <a:pPr rtl="0"/>
          <a:endParaRPr lang="en-ZA"/>
        </a:p>
      </dgm:t>
    </dgm:pt>
    <dgm:pt modelId="{4821B3E8-9370-4D21-8198-65BA4339E415}">
      <dgm:prSet phldrT="[Text]"/>
      <dgm:spPr/>
      <dgm:t>
        <a:bodyPr rtlCol="0"/>
        <a:lstStyle/>
        <a:p>
          <a:pPr>
            <a:lnSpc>
              <a:spcPct val="100000"/>
            </a:lnSpc>
            <a:defRPr b="1"/>
          </a:pPr>
          <a:r>
            <a:rPr lang="fr-CA" b="1" noProof="0" err="1"/>
            <a:t>Prerequisites</a:t>
          </a:r>
          <a:endParaRPr lang="fr-CA" b="1" noProof="0"/>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CA" noProof="0"/>
            <a:t>Age : N/A</a:t>
          </a:r>
          <a:endParaRPr lang="fr-FR" noProof="0"/>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EED48EC9-139E-4D1A-A023-E1766F475502}">
      <dgm:prSet phldrT="[Text]"/>
      <dgm:spPr/>
      <dgm:t>
        <a:bodyPr rtlCol="0"/>
        <a:lstStyle/>
        <a:p>
          <a:pPr>
            <a:lnSpc>
              <a:spcPct val="100000"/>
            </a:lnSpc>
            <a:defRPr b="1"/>
          </a:pPr>
          <a:r>
            <a:rPr lang="fr-CA" b="1" noProof="0"/>
            <a:t>Course objectives</a:t>
          </a:r>
        </a:p>
        <a:p>
          <a:pPr>
            <a:lnSpc>
              <a:spcPct val="100000"/>
            </a:lnSpc>
            <a:defRPr b="1"/>
          </a:pPr>
          <a:endParaRPr lang="fr-FR" b="1" noProof="0"/>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dgm:spPr/>
      <dgm:t>
        <a:bodyPr/>
        <a:lstStyle/>
        <a:p>
          <a:pPr>
            <a:lnSpc>
              <a:spcPct val="100000"/>
            </a:lnSpc>
          </a:pPr>
          <a:r>
            <a:rPr lang="en-US" b="0" i="0"/>
            <a:t>Provides cadets an opportunity to develop as a specialist with the skills and subject matter knowledge required to perform the duties of a Survival Instructor and team leader for aircrew survival activities. Activities include aircrew survival skills, team and solo survival exercises, aircrew survival exercise operations, instructional technique, and navigation by map and compass.</a:t>
          </a:r>
          <a:endParaRPr lang="fr-FR"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defRPr b="1"/>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en-US" noProof="0"/>
            <a:t>14 July to 10 August 2024</a:t>
          </a:r>
          <a:br>
            <a:rPr lang="fr-FR" noProof="0"/>
          </a:br>
          <a:r>
            <a:rPr lang="fr-FR" noProof="0"/>
            <a:t>(4 </a:t>
          </a:r>
          <a:r>
            <a:rPr lang="fr-FR" noProof="0" err="1"/>
            <a:t>weeks</a:t>
          </a:r>
          <a:r>
            <a:rPr lang="fr-FR" noProof="0"/>
            <a:t>)  </a:t>
          </a:r>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A89445FB-8DE3-4E59-839C-B0701ED585AB}">
      <dgm:prSet/>
      <dgm:spPr/>
      <dgm:t>
        <a:bodyPr/>
        <a:lstStyle/>
        <a:p>
          <a:pPr>
            <a:lnSpc>
              <a:spcPct val="100000"/>
            </a:lnSpc>
          </a:pPr>
          <a:r>
            <a:rPr lang="fr-CA" noProof="0"/>
            <a:t>Level 3 completed</a:t>
          </a:r>
        </a:p>
      </dgm:t>
    </dgm:pt>
    <dgm:pt modelId="{798606B2-BDB6-41A2-83CB-D864F827317B}" type="parTrans" cxnId="{BE0C483C-4E1D-4F56-B8BE-01206A93D384}">
      <dgm:prSet/>
      <dgm:spPr/>
      <dgm:t>
        <a:bodyPr/>
        <a:lstStyle/>
        <a:p>
          <a:endParaRPr lang="fr-CA"/>
        </a:p>
      </dgm:t>
    </dgm:pt>
    <dgm:pt modelId="{05683199-0145-42E9-9218-67E50640F8F8}" type="sibTrans" cxnId="{BE0C483C-4E1D-4F56-B8BE-01206A93D384}">
      <dgm:prSet/>
      <dgm:spPr/>
      <dgm:t>
        <a:bodyPr/>
        <a:lstStyle/>
        <a:p>
          <a:endParaRPr lang="fr-CA"/>
        </a:p>
      </dgm:t>
    </dgm:pt>
    <dgm:pt modelId="{D615AD95-AC5D-4165-9D71-060E4810CD5C}" type="pres">
      <dgm:prSet presAssocID="{6A1362DA-B794-45B9-9BEE-599A1FD4F7C7}" presName="root" presStyleCnt="0">
        <dgm:presLayoutVars>
          <dgm:dir/>
          <dgm:resizeHandles val="exact"/>
        </dgm:presLayoutVars>
      </dgm:prSet>
      <dgm:spPr/>
    </dgm:pt>
    <dgm:pt modelId="{921DD3C3-DA39-40E1-9D65-94747BDFFA4C}" type="pres">
      <dgm:prSet presAssocID="{4821B3E8-9370-4D21-8198-65BA4339E415}" presName="compNode" presStyleCnt="0"/>
      <dgm:spPr/>
    </dgm:pt>
    <dgm:pt modelId="{66A025DB-AE1C-4D6B-98CB-3B95712C901C}"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85C6B753-C06E-4ADB-BD52-981600E080F6}" type="pres">
      <dgm:prSet presAssocID="{4821B3E8-9370-4D21-8198-65BA4339E415}" presName="iconSpace" presStyleCnt="0"/>
      <dgm:spPr/>
    </dgm:pt>
    <dgm:pt modelId="{1A629F31-D08C-41EF-B1E1-F76794688582}" type="pres">
      <dgm:prSet presAssocID="{4821B3E8-9370-4D21-8198-65BA4339E415}" presName="parTx" presStyleLbl="revTx" presStyleIdx="0" presStyleCnt="6">
        <dgm:presLayoutVars>
          <dgm:chMax val="0"/>
          <dgm:chPref val="0"/>
        </dgm:presLayoutVars>
      </dgm:prSet>
      <dgm:spPr/>
    </dgm:pt>
    <dgm:pt modelId="{870E9CE6-D064-461A-B113-4BD30EAE3F49}" type="pres">
      <dgm:prSet presAssocID="{4821B3E8-9370-4D21-8198-65BA4339E415}" presName="txSpace" presStyleCnt="0"/>
      <dgm:spPr/>
    </dgm:pt>
    <dgm:pt modelId="{E73D8D59-B4CF-4FB8-B1CE-F5D635B8AD05}" type="pres">
      <dgm:prSet presAssocID="{4821B3E8-9370-4D21-8198-65BA4339E415}" presName="desTx" presStyleLbl="revTx" presStyleIdx="1" presStyleCnt="6">
        <dgm:presLayoutVars/>
      </dgm:prSet>
      <dgm:spPr/>
    </dgm:pt>
    <dgm:pt modelId="{886E1DBF-1E21-44BF-80B0-7D28A5B8DE56}" type="pres">
      <dgm:prSet presAssocID="{9F2F4829-C8AF-40C8-B99D-D020B7AFAD49}" presName="sibTrans" presStyleCnt="0"/>
      <dgm:spPr/>
    </dgm:pt>
    <dgm:pt modelId="{A89CF492-C16C-4894-8CCE-ABE7B2419236}" type="pres">
      <dgm:prSet presAssocID="{EED48EC9-139E-4D1A-A023-E1766F475502}" presName="compNode" presStyleCnt="0"/>
      <dgm:spPr/>
    </dgm:pt>
    <dgm:pt modelId="{90F297BB-B807-494F-A422-4A735E4CD9CE}"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B9248BF3-8C1F-4D08-BF2D-833FC74D4F91}" type="pres">
      <dgm:prSet presAssocID="{EED48EC9-139E-4D1A-A023-E1766F475502}" presName="iconSpace" presStyleCnt="0"/>
      <dgm:spPr/>
    </dgm:pt>
    <dgm:pt modelId="{F41E4867-AB68-4FAA-BACB-980203883744}" type="pres">
      <dgm:prSet presAssocID="{EED48EC9-139E-4D1A-A023-E1766F475502}" presName="parTx" presStyleLbl="revTx" presStyleIdx="2" presStyleCnt="6">
        <dgm:presLayoutVars>
          <dgm:chMax val="0"/>
          <dgm:chPref val="0"/>
        </dgm:presLayoutVars>
      </dgm:prSet>
      <dgm:spPr/>
    </dgm:pt>
    <dgm:pt modelId="{9555A673-FE20-45CC-A1A7-34059B864B10}" type="pres">
      <dgm:prSet presAssocID="{EED48EC9-139E-4D1A-A023-E1766F475502}" presName="txSpace" presStyleCnt="0"/>
      <dgm:spPr/>
    </dgm:pt>
    <dgm:pt modelId="{5A7A80CB-3030-4439-B250-C7EB13D6B008}" type="pres">
      <dgm:prSet presAssocID="{EED48EC9-139E-4D1A-A023-E1766F475502}" presName="desTx" presStyleLbl="revTx" presStyleIdx="3" presStyleCnt="6">
        <dgm:presLayoutVars/>
      </dgm:prSet>
      <dgm:spPr/>
    </dgm:pt>
    <dgm:pt modelId="{2168A6B8-C3F2-4F1A-8BF8-B70AFBFE7A27}" type="pres">
      <dgm:prSet presAssocID="{E8A58E6C-D702-4CD5-A4A4-68BF06D65777}" presName="sibTrans" presStyleCnt="0"/>
      <dgm:spPr/>
    </dgm:pt>
    <dgm:pt modelId="{C91A0E7F-C378-4706-BA75-E1FE2809E51A}" type="pres">
      <dgm:prSet presAssocID="{55D18788-16D9-46D2-837A-960D65CA32C9}" presName="compNode" presStyleCnt="0"/>
      <dgm:spPr/>
    </dgm:pt>
    <dgm:pt modelId="{75F851F3-E4CB-40E5-B0A1-9D9E9A679A1F}"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D784B000-E612-429F-A8FD-3FE97FF8E017}" type="pres">
      <dgm:prSet presAssocID="{55D18788-16D9-46D2-837A-960D65CA32C9}" presName="iconSpace" presStyleCnt="0"/>
      <dgm:spPr/>
    </dgm:pt>
    <dgm:pt modelId="{54668509-EA7B-440A-BBF2-A0F2AECE1DCC}" type="pres">
      <dgm:prSet presAssocID="{55D18788-16D9-46D2-837A-960D65CA32C9}" presName="parTx" presStyleLbl="revTx" presStyleIdx="4" presStyleCnt="6">
        <dgm:presLayoutVars>
          <dgm:chMax val="0"/>
          <dgm:chPref val="0"/>
        </dgm:presLayoutVars>
      </dgm:prSet>
      <dgm:spPr/>
    </dgm:pt>
    <dgm:pt modelId="{5EA80755-2404-48DE-9B0D-05E10E4ADBB4}" type="pres">
      <dgm:prSet presAssocID="{55D18788-16D9-46D2-837A-960D65CA32C9}" presName="txSpace" presStyleCnt="0"/>
      <dgm:spPr/>
    </dgm:pt>
    <dgm:pt modelId="{E974D3E3-3F9F-41B7-88D0-92144FAD9395}" type="pres">
      <dgm:prSet presAssocID="{55D18788-16D9-46D2-837A-960D65CA32C9}" presName="desTx" presStyleLbl="revTx" presStyleIdx="5" presStyleCnt="6">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20538F0B-3D27-4B33-B1F4-AAE9BCE1ACE4}" type="presOf" srcId="{EED48EC9-139E-4D1A-A023-E1766F475502}" destId="{F41E4867-AB68-4FAA-BACB-980203883744}" srcOrd="0" destOrd="0" presId="urn:microsoft.com/office/officeart/2018/5/layout/CenteredIconLabelDescriptionList"/>
    <dgm:cxn modelId="{77DFC90E-D49A-4A13-944F-E70CAB107CB6}" type="presOf" srcId="{D51408AB-258D-4406-B40B-CC29CF313713}" destId="{5A7A80CB-3030-4439-B250-C7EB13D6B008}" srcOrd="0" destOrd="0" presId="urn:microsoft.com/office/officeart/2018/5/layout/CenteredIconLabelDescriptionList"/>
    <dgm:cxn modelId="{6C3AEE11-2408-49AA-A775-6A3512F6F523}" srcId="{4821B3E8-9370-4D21-8198-65BA4339E415}" destId="{A79BCC07-4436-42E3-80A6-732F0A17966E}" srcOrd="0" destOrd="0" parTransId="{C3A2DAB3-4DF7-44D0-8672-751A277F8AE2}" sibTransId="{087A1BFF-C84C-4587-A80D-8974ABC8EF5F}"/>
    <dgm:cxn modelId="{4327ED17-770D-4AE5-9B37-A81C4F909547}" type="presOf" srcId="{6A1362DA-B794-45B9-9BEE-599A1FD4F7C7}" destId="{D615AD95-AC5D-4165-9D71-060E4810CD5C}" srcOrd="0" destOrd="0" presId="urn:microsoft.com/office/officeart/2018/5/layout/CenteredIconLabelDescriptionList"/>
    <dgm:cxn modelId="{6FDEE21E-2FFC-420F-9EB3-53112A5DBEB1}" type="presOf" srcId="{4821B3E8-9370-4D21-8198-65BA4339E415}" destId="{1A629F31-D08C-41EF-B1E1-F76794688582}" srcOrd="0" destOrd="0" presId="urn:microsoft.com/office/officeart/2018/5/layout/CenteredIconLabelDescriptionList"/>
    <dgm:cxn modelId="{BE0C483C-4E1D-4F56-B8BE-01206A93D384}" srcId="{4821B3E8-9370-4D21-8198-65BA4339E415}" destId="{A89445FB-8DE3-4E59-839C-B0701ED585AB}" srcOrd="1" destOrd="0" parTransId="{798606B2-BDB6-41A2-83CB-D864F827317B}" sibTransId="{05683199-0145-42E9-9218-67E50640F8F8}"/>
    <dgm:cxn modelId="{508AA677-84BC-4D76-B730-28EA84E9EBCA}" srcId="{6A1362DA-B794-45B9-9BEE-599A1FD4F7C7}" destId="{EED48EC9-139E-4D1A-A023-E1766F475502}" srcOrd="1" destOrd="0" parTransId="{D0F6851C-F0F8-491D-B94E-762CD794E96A}" sibTransId="{E8A58E6C-D702-4CD5-A4A4-68BF06D65777}"/>
    <dgm:cxn modelId="{1B9D6C86-FF31-4508-82FD-5A08A1E847F6}" type="presOf" srcId="{5F850C0C-66DA-4799-ACB6-9C952061092A}" destId="{E974D3E3-3F9F-41B7-88D0-92144FAD9395}" srcOrd="0" destOrd="0" presId="urn:microsoft.com/office/officeart/2018/5/layout/CenteredIconLabelDescriptionList"/>
    <dgm:cxn modelId="{134062A2-B56D-46AE-8D74-5EC0DC216A3E}" type="presOf" srcId="{55D18788-16D9-46D2-837A-960D65CA32C9}" destId="{54668509-EA7B-440A-BBF2-A0F2AECE1DCC}" srcOrd="0" destOrd="0" presId="urn:microsoft.com/office/officeart/2018/5/layout/CenteredIconLabelDescriptionList"/>
    <dgm:cxn modelId="{A3339BBD-3376-43F3-940C-E8D7662FB549}" type="presOf" srcId="{A89445FB-8DE3-4E59-839C-B0701ED585AB}" destId="{E73D8D59-B4CF-4FB8-B1CE-F5D635B8AD05}" srcOrd="0" destOrd="1" presId="urn:microsoft.com/office/officeart/2018/5/layout/CenteredIconLabelDescriptionList"/>
    <dgm:cxn modelId="{1D3D3BC2-7F82-4C5A-8D6B-503206F18A71}" srcId="{EED48EC9-139E-4D1A-A023-E1766F475502}" destId="{D51408AB-258D-4406-B40B-CC29CF313713}" srcOrd="0" destOrd="0" parTransId="{6CA7A0CF-B790-4872-B7B2-B1B9A8D28491}" sibTransId="{18195661-4D89-4F14-8701-171F7C521288}"/>
    <dgm:cxn modelId="{6420CCDD-57DF-40AA-B91B-490B5D09C5EC}" type="presOf" srcId="{A79BCC07-4436-42E3-80A6-732F0A17966E}" destId="{E73D8D59-B4CF-4FB8-B1CE-F5D635B8AD05}" srcOrd="0" destOrd="0" presId="urn:microsoft.com/office/officeart/2018/5/layout/CenteredIconLabelDescriptionList"/>
    <dgm:cxn modelId="{E20EF0EF-E539-4948-B46C-9E9B5B3AA634}" srcId="{6A1362DA-B794-45B9-9BEE-599A1FD4F7C7}" destId="{55D18788-16D9-46D2-837A-960D65CA32C9}" srcOrd="2" destOrd="0" parTransId="{D39B7213-81B5-4957-BC58-13232544EBDA}" sibTransId="{8442729E-1D19-458D-98BD-1AB5B700F9E0}"/>
    <dgm:cxn modelId="{E14EC1FA-6481-41D2-AE31-0F9E15D74881}" srcId="{6A1362DA-B794-45B9-9BEE-599A1FD4F7C7}" destId="{4821B3E8-9370-4D21-8198-65BA4339E415}" srcOrd="0" destOrd="0" parTransId="{763F03D9-CB7E-435B-BA77-D1F8D4274E03}" sibTransId="{9F2F4829-C8AF-40C8-B99D-D020B7AFAD49}"/>
    <dgm:cxn modelId="{6011E9F9-148F-42AA-8644-71C49408DCA5}" type="presParOf" srcId="{D615AD95-AC5D-4165-9D71-060E4810CD5C}" destId="{921DD3C3-DA39-40E1-9D65-94747BDFFA4C}" srcOrd="0" destOrd="0" presId="urn:microsoft.com/office/officeart/2018/5/layout/CenteredIconLabelDescriptionList"/>
    <dgm:cxn modelId="{B5529DA5-3F53-4B7E-8443-BF0C03E2EDA6}" type="presParOf" srcId="{921DD3C3-DA39-40E1-9D65-94747BDFFA4C}" destId="{66A025DB-AE1C-4D6B-98CB-3B95712C901C}" srcOrd="0" destOrd="0" presId="urn:microsoft.com/office/officeart/2018/5/layout/CenteredIconLabelDescriptionList"/>
    <dgm:cxn modelId="{AC9B4F49-E266-4641-AC6E-3352DB0509DA}" type="presParOf" srcId="{921DD3C3-DA39-40E1-9D65-94747BDFFA4C}" destId="{85C6B753-C06E-4ADB-BD52-981600E080F6}" srcOrd="1" destOrd="0" presId="urn:microsoft.com/office/officeart/2018/5/layout/CenteredIconLabelDescriptionList"/>
    <dgm:cxn modelId="{DC55B9EF-D2C6-4826-82F5-C93B05AA9447}" type="presParOf" srcId="{921DD3C3-DA39-40E1-9D65-94747BDFFA4C}" destId="{1A629F31-D08C-41EF-B1E1-F76794688582}" srcOrd="2" destOrd="0" presId="urn:microsoft.com/office/officeart/2018/5/layout/CenteredIconLabelDescriptionList"/>
    <dgm:cxn modelId="{DEEF1E2E-139A-4ECB-A384-4140B8C36ED8}" type="presParOf" srcId="{921DD3C3-DA39-40E1-9D65-94747BDFFA4C}" destId="{870E9CE6-D064-461A-B113-4BD30EAE3F49}" srcOrd="3" destOrd="0" presId="urn:microsoft.com/office/officeart/2018/5/layout/CenteredIconLabelDescriptionList"/>
    <dgm:cxn modelId="{3483E90A-C067-4113-BC5F-78587565C799}" type="presParOf" srcId="{921DD3C3-DA39-40E1-9D65-94747BDFFA4C}" destId="{E73D8D59-B4CF-4FB8-B1CE-F5D635B8AD05}" srcOrd="4" destOrd="0" presId="urn:microsoft.com/office/officeart/2018/5/layout/CenteredIconLabelDescriptionList"/>
    <dgm:cxn modelId="{EE6A5808-22E7-41E0-837B-9382410ECC0E}" type="presParOf" srcId="{D615AD95-AC5D-4165-9D71-060E4810CD5C}" destId="{886E1DBF-1E21-44BF-80B0-7D28A5B8DE56}" srcOrd="1" destOrd="0" presId="urn:microsoft.com/office/officeart/2018/5/layout/CenteredIconLabelDescriptionList"/>
    <dgm:cxn modelId="{39A0BAEC-8529-4FC9-BACC-F9D894BD40A5}" type="presParOf" srcId="{D615AD95-AC5D-4165-9D71-060E4810CD5C}" destId="{A89CF492-C16C-4894-8CCE-ABE7B2419236}" srcOrd="2" destOrd="0" presId="urn:microsoft.com/office/officeart/2018/5/layout/CenteredIconLabelDescriptionList"/>
    <dgm:cxn modelId="{9C66ED66-3FB2-4B16-80DA-0FC4E2F449F7}" type="presParOf" srcId="{A89CF492-C16C-4894-8CCE-ABE7B2419236}" destId="{90F297BB-B807-494F-A422-4A735E4CD9CE}" srcOrd="0" destOrd="0" presId="urn:microsoft.com/office/officeart/2018/5/layout/CenteredIconLabelDescriptionList"/>
    <dgm:cxn modelId="{543EB568-E1F2-4EA9-A6E7-C37F92854D38}" type="presParOf" srcId="{A89CF492-C16C-4894-8CCE-ABE7B2419236}" destId="{B9248BF3-8C1F-4D08-BF2D-833FC74D4F91}" srcOrd="1" destOrd="0" presId="urn:microsoft.com/office/officeart/2018/5/layout/CenteredIconLabelDescriptionList"/>
    <dgm:cxn modelId="{951A45A7-5298-43D6-8199-70D9995924FF}" type="presParOf" srcId="{A89CF492-C16C-4894-8CCE-ABE7B2419236}" destId="{F41E4867-AB68-4FAA-BACB-980203883744}" srcOrd="2" destOrd="0" presId="urn:microsoft.com/office/officeart/2018/5/layout/CenteredIconLabelDescriptionList"/>
    <dgm:cxn modelId="{75C41FD1-287C-465F-9A5C-3CB5839EA762}" type="presParOf" srcId="{A89CF492-C16C-4894-8CCE-ABE7B2419236}" destId="{9555A673-FE20-45CC-A1A7-34059B864B10}" srcOrd="3" destOrd="0" presId="urn:microsoft.com/office/officeart/2018/5/layout/CenteredIconLabelDescriptionList"/>
    <dgm:cxn modelId="{EB29E1F4-7384-4EA8-B17E-3DF9745AAC9D}" type="presParOf" srcId="{A89CF492-C16C-4894-8CCE-ABE7B2419236}" destId="{5A7A80CB-3030-4439-B250-C7EB13D6B008}" srcOrd="4" destOrd="0" presId="urn:microsoft.com/office/officeart/2018/5/layout/CenteredIconLabelDescriptionList"/>
    <dgm:cxn modelId="{09504DC9-4456-4664-A148-42FE23E9B3E6}" type="presParOf" srcId="{D615AD95-AC5D-4165-9D71-060E4810CD5C}" destId="{2168A6B8-C3F2-4F1A-8BF8-B70AFBFE7A27}" srcOrd="3" destOrd="0" presId="urn:microsoft.com/office/officeart/2018/5/layout/CenteredIconLabelDescriptionList"/>
    <dgm:cxn modelId="{B1F14BD5-0C6D-4DB8-BA58-1D3F13ECF36F}" type="presParOf" srcId="{D615AD95-AC5D-4165-9D71-060E4810CD5C}" destId="{C91A0E7F-C378-4706-BA75-E1FE2809E51A}" srcOrd="4" destOrd="0" presId="urn:microsoft.com/office/officeart/2018/5/layout/CenteredIconLabelDescriptionList"/>
    <dgm:cxn modelId="{4C8A7A9E-0509-4DE0-A949-B5910C52D5BC}" type="presParOf" srcId="{C91A0E7F-C378-4706-BA75-E1FE2809E51A}" destId="{75F851F3-E4CB-40E5-B0A1-9D9E9A679A1F}" srcOrd="0" destOrd="0" presId="urn:microsoft.com/office/officeart/2018/5/layout/CenteredIconLabelDescriptionList"/>
    <dgm:cxn modelId="{E34213EB-6209-4D45-9F1B-3BAE65D50FC1}" type="presParOf" srcId="{C91A0E7F-C378-4706-BA75-E1FE2809E51A}" destId="{D784B000-E612-429F-A8FD-3FE97FF8E017}" srcOrd="1" destOrd="0" presId="urn:microsoft.com/office/officeart/2018/5/layout/CenteredIconLabelDescriptionList"/>
    <dgm:cxn modelId="{68582223-3340-49B6-8BB8-9763A98939E6}" type="presParOf" srcId="{C91A0E7F-C378-4706-BA75-E1FE2809E51A}" destId="{54668509-EA7B-440A-BBF2-A0F2AECE1DCC}" srcOrd="2" destOrd="0" presId="urn:microsoft.com/office/officeart/2018/5/layout/CenteredIconLabelDescriptionList"/>
    <dgm:cxn modelId="{56679CC1-F98C-4162-BB64-A64A488FF096}" type="presParOf" srcId="{C91A0E7F-C378-4706-BA75-E1FE2809E51A}" destId="{5EA80755-2404-48DE-9B0D-05E10E4ADBB4}" srcOrd="3" destOrd="0" presId="urn:microsoft.com/office/officeart/2018/5/layout/CenteredIconLabelDescriptionList"/>
    <dgm:cxn modelId="{C2F970F4-9E1E-462F-B950-1298078EDF27}" type="presParOf" srcId="{C91A0E7F-C378-4706-BA75-E1FE2809E51A}" destId="{E974D3E3-3F9F-41B7-88D0-92144FAD939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DD9AF5-7468-40E0-8291-115BC15657F6}" type="doc">
      <dgm:prSet loTypeId="urn:microsoft.com/office/officeart/2005/8/layout/cycle6" loCatId="relationship" qsTypeId="urn:microsoft.com/office/officeart/2005/8/quickstyle/simple5" qsCatId="simple" csTypeId="urn:microsoft.com/office/officeart/2005/8/colors/accent6_2" csCatId="accent6" phldr="1"/>
      <dgm:spPr/>
      <dgm:t>
        <a:bodyPr/>
        <a:lstStyle/>
        <a:p>
          <a:endParaRPr lang="fr-CA"/>
        </a:p>
      </dgm:t>
    </dgm:pt>
    <dgm:pt modelId="{81E65303-1628-4C2A-946F-A3B37A9F15E2}">
      <dgm:prSet phldrT="[Texte]"/>
      <dgm:spPr/>
      <dgm:t>
        <a:bodyPr/>
        <a:lstStyle/>
        <a:p>
          <a:r>
            <a:rPr lang="en-US">
              <a:latin typeface="Arial" panose="020B0604020202020204" pitchFamily="34" charset="0"/>
              <a:cs typeface="Arial" panose="020B0604020202020204" pitchFamily="34" charset="0"/>
            </a:rPr>
            <a:t>Cyber Safety and Security Team Leader</a:t>
          </a:r>
          <a:endParaRPr lang="fr-CA">
            <a:latin typeface="Arial" panose="020B0604020202020204" pitchFamily="34" charset="0"/>
            <a:cs typeface="Arial" panose="020B0604020202020204" pitchFamily="34" charset="0"/>
          </a:endParaRPr>
        </a:p>
      </dgm:t>
    </dgm:pt>
    <dgm:pt modelId="{3167CE20-940E-4384-B84E-D804D665CE28}" type="parTrans" cxnId="{590E5666-1A5F-4E7F-ACF1-A792128502D7}">
      <dgm:prSet/>
      <dgm:spPr/>
      <dgm:t>
        <a:bodyPr/>
        <a:lstStyle/>
        <a:p>
          <a:endParaRPr lang="fr-CA">
            <a:latin typeface="Arial" panose="020B0604020202020204" pitchFamily="34" charset="0"/>
            <a:cs typeface="Arial" panose="020B0604020202020204" pitchFamily="34" charset="0"/>
          </a:endParaRPr>
        </a:p>
      </dgm:t>
    </dgm:pt>
    <dgm:pt modelId="{45976CE9-345E-4EDB-BDC4-7275D738F349}" type="sibTrans" cxnId="{590E5666-1A5F-4E7F-ACF1-A792128502D7}">
      <dgm:prSet/>
      <dgm:spPr/>
      <dgm:t>
        <a:bodyPr/>
        <a:lstStyle/>
        <a:p>
          <a:endParaRPr lang="fr-CA">
            <a:latin typeface="Arial" panose="020B0604020202020204" pitchFamily="34" charset="0"/>
            <a:cs typeface="Arial" panose="020B0604020202020204" pitchFamily="34" charset="0"/>
          </a:endParaRPr>
        </a:p>
      </dgm:t>
    </dgm:pt>
    <dgm:pt modelId="{80F75A0C-BF06-437C-8234-DBDEBDE23AEF}">
      <dgm:prSet phldrT="[Texte]"/>
      <dgm:spPr/>
      <dgm:t>
        <a:bodyPr/>
        <a:lstStyle/>
        <a:p>
          <a:r>
            <a:rPr lang="fr-CA">
              <a:latin typeface="Arial" panose="020B0604020202020204" pitchFamily="34" charset="0"/>
              <a:cs typeface="Arial" panose="020B0604020202020204" pitchFamily="34" charset="0"/>
            </a:rPr>
            <a:t>Nova Quest</a:t>
          </a:r>
        </a:p>
      </dgm:t>
    </dgm:pt>
    <dgm:pt modelId="{4109F796-06AD-417F-9D48-D9815778E4BE}" type="parTrans" cxnId="{52E0D4AE-28A0-4B0C-BFC3-F4114214A17E}">
      <dgm:prSet/>
      <dgm:spPr/>
      <dgm:t>
        <a:bodyPr/>
        <a:lstStyle/>
        <a:p>
          <a:endParaRPr lang="fr-CA">
            <a:latin typeface="Arial" panose="020B0604020202020204" pitchFamily="34" charset="0"/>
            <a:cs typeface="Arial" panose="020B0604020202020204" pitchFamily="34" charset="0"/>
          </a:endParaRPr>
        </a:p>
      </dgm:t>
    </dgm:pt>
    <dgm:pt modelId="{34B5C260-EEC7-4407-B216-206A61532CDC}" type="sibTrans" cxnId="{52E0D4AE-28A0-4B0C-BFC3-F4114214A17E}">
      <dgm:prSet/>
      <dgm:spPr/>
      <dgm:t>
        <a:bodyPr/>
        <a:lstStyle/>
        <a:p>
          <a:endParaRPr lang="fr-CA">
            <a:latin typeface="Arial" panose="020B0604020202020204" pitchFamily="34" charset="0"/>
            <a:cs typeface="Arial" panose="020B0604020202020204" pitchFamily="34" charset="0"/>
          </a:endParaRPr>
        </a:p>
      </dgm:t>
    </dgm:pt>
    <dgm:pt modelId="{EEAA49D9-38D2-4B19-8FE2-801573C4ECFD}">
      <dgm:prSet phldrT="[Texte]"/>
      <dgm:spPr/>
      <dgm:t>
        <a:bodyPr/>
        <a:lstStyle/>
        <a:p>
          <a:r>
            <a:rPr lang="fr-CA">
              <a:latin typeface="Arial" panose="020B0604020202020204" pitchFamily="34" charset="0"/>
              <a:cs typeface="Arial" panose="020B0604020202020204" pitchFamily="34" charset="0"/>
            </a:rPr>
            <a:t>Basic </a:t>
          </a:r>
          <a:r>
            <a:rPr lang="fr-CA" err="1">
              <a:latin typeface="Arial" panose="020B0604020202020204" pitchFamily="34" charset="0"/>
              <a:cs typeface="Arial" panose="020B0604020202020204" pitchFamily="34" charset="0"/>
            </a:rPr>
            <a:t>Microdrone</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Operator</a:t>
          </a:r>
          <a:endParaRPr lang="fr-CA">
            <a:latin typeface="Arial" panose="020B0604020202020204" pitchFamily="34" charset="0"/>
            <a:cs typeface="Arial" panose="020B0604020202020204" pitchFamily="34" charset="0"/>
          </a:endParaRPr>
        </a:p>
      </dgm:t>
    </dgm:pt>
    <dgm:pt modelId="{435AA26A-A53A-4716-90BE-012A91453528}" type="parTrans" cxnId="{1575F191-5578-4292-BD73-85331983F35E}">
      <dgm:prSet/>
      <dgm:spPr/>
      <dgm:t>
        <a:bodyPr/>
        <a:lstStyle/>
        <a:p>
          <a:endParaRPr lang="fr-CA">
            <a:latin typeface="Arial" panose="020B0604020202020204" pitchFamily="34" charset="0"/>
            <a:cs typeface="Arial" panose="020B0604020202020204" pitchFamily="34" charset="0"/>
          </a:endParaRPr>
        </a:p>
      </dgm:t>
    </dgm:pt>
    <dgm:pt modelId="{54A2615B-16CC-4EE0-9F81-ADA725E3E4E5}" type="sibTrans" cxnId="{1575F191-5578-4292-BD73-85331983F35E}">
      <dgm:prSet/>
      <dgm:spPr/>
      <dgm:t>
        <a:bodyPr/>
        <a:lstStyle/>
        <a:p>
          <a:endParaRPr lang="fr-CA">
            <a:latin typeface="Arial" panose="020B0604020202020204" pitchFamily="34" charset="0"/>
            <a:cs typeface="Arial" panose="020B0604020202020204" pitchFamily="34" charset="0"/>
          </a:endParaRPr>
        </a:p>
      </dgm:t>
    </dgm:pt>
    <dgm:pt modelId="{3D42B779-8AA6-4426-8A75-95B921FB7AA5}">
      <dgm:prSet phldrT="[Texte]"/>
      <dgm:spPr/>
      <dgm:t>
        <a:bodyPr/>
        <a:lstStyle/>
        <a:p>
          <a:r>
            <a:rPr lang="fr-CA">
              <a:latin typeface="Arial" panose="020B0604020202020204" pitchFamily="34" charset="0"/>
              <a:cs typeface="Arial" panose="020B0604020202020204" pitchFamily="34" charset="0"/>
            </a:rPr>
            <a:t>Small Craft </a:t>
          </a:r>
          <a:r>
            <a:rPr lang="fr-CA" err="1">
              <a:latin typeface="Arial" panose="020B0604020202020204" pitchFamily="34" charset="0"/>
              <a:cs typeface="Arial" panose="020B0604020202020204" pitchFamily="34" charset="0"/>
            </a:rPr>
            <a:t>Operator</a:t>
          </a:r>
          <a:endParaRPr lang="fr-CA">
            <a:latin typeface="Arial" panose="020B0604020202020204" pitchFamily="34" charset="0"/>
            <a:cs typeface="Arial" panose="020B0604020202020204" pitchFamily="34" charset="0"/>
          </a:endParaRPr>
        </a:p>
      </dgm:t>
    </dgm:pt>
    <dgm:pt modelId="{0F72AD0B-6688-43C2-AD47-CD7803A3953A}" type="parTrans" cxnId="{64FD5789-0347-47E6-BD3D-83CF93C5240C}">
      <dgm:prSet/>
      <dgm:spPr/>
      <dgm:t>
        <a:bodyPr/>
        <a:lstStyle/>
        <a:p>
          <a:endParaRPr lang="fr-CA">
            <a:latin typeface="Arial" panose="020B0604020202020204" pitchFamily="34" charset="0"/>
            <a:cs typeface="Arial" panose="020B0604020202020204" pitchFamily="34" charset="0"/>
          </a:endParaRPr>
        </a:p>
      </dgm:t>
    </dgm:pt>
    <dgm:pt modelId="{DF8D3DF7-3785-4584-AD06-78BFFECC3733}" type="sibTrans" cxnId="{64FD5789-0347-47E6-BD3D-83CF93C5240C}">
      <dgm:prSet/>
      <dgm:spPr/>
      <dgm:t>
        <a:bodyPr/>
        <a:lstStyle/>
        <a:p>
          <a:endParaRPr lang="fr-CA">
            <a:latin typeface="Arial" panose="020B0604020202020204" pitchFamily="34" charset="0"/>
            <a:cs typeface="Arial" panose="020B0604020202020204" pitchFamily="34" charset="0"/>
          </a:endParaRPr>
        </a:p>
      </dgm:t>
    </dgm:pt>
    <dgm:pt modelId="{FB493692-604A-403E-9227-C9521727B7D9}">
      <dgm:prSet phldrT="[Texte]"/>
      <dgm:spPr/>
      <dgm:t>
        <a:bodyPr/>
        <a:lstStyle/>
        <a:p>
          <a:r>
            <a:rPr lang="fr-CA">
              <a:latin typeface="Arial" panose="020B0604020202020204" pitchFamily="34" charset="0"/>
              <a:cs typeface="Arial" panose="020B0604020202020204" pitchFamily="34" charset="0"/>
            </a:rPr>
            <a:t>Support Service Team Leader</a:t>
          </a:r>
        </a:p>
      </dgm:t>
    </dgm:pt>
    <dgm:pt modelId="{8C1ABC67-FC36-47EC-A0B8-138EF9F9C813}" type="parTrans" cxnId="{7F189A8A-4C0B-4CBF-8F8F-B30EA231870B}">
      <dgm:prSet/>
      <dgm:spPr/>
      <dgm:t>
        <a:bodyPr/>
        <a:lstStyle/>
        <a:p>
          <a:endParaRPr lang="fr-CA">
            <a:latin typeface="Arial" panose="020B0604020202020204" pitchFamily="34" charset="0"/>
            <a:cs typeface="Arial" panose="020B0604020202020204" pitchFamily="34" charset="0"/>
          </a:endParaRPr>
        </a:p>
      </dgm:t>
    </dgm:pt>
    <dgm:pt modelId="{63BCE5C4-3A6C-42DC-99E2-AAF3B0910A8C}" type="sibTrans" cxnId="{7F189A8A-4C0B-4CBF-8F8F-B30EA231870B}">
      <dgm:prSet/>
      <dgm:spPr/>
      <dgm:t>
        <a:bodyPr/>
        <a:lstStyle/>
        <a:p>
          <a:endParaRPr lang="fr-CA">
            <a:latin typeface="Arial" panose="020B0604020202020204" pitchFamily="34" charset="0"/>
            <a:cs typeface="Arial" panose="020B0604020202020204" pitchFamily="34" charset="0"/>
          </a:endParaRPr>
        </a:p>
      </dgm:t>
    </dgm:pt>
    <dgm:pt modelId="{21FFA47D-EB70-44F7-BA8F-0CE184A359CB}">
      <dgm:prSet/>
      <dgm:spPr/>
      <dgm:t>
        <a:bodyPr/>
        <a:lstStyle/>
        <a:p>
          <a:r>
            <a:rPr lang="fr-CA">
              <a:latin typeface="Arial" panose="020B0604020202020204" pitchFamily="34" charset="0"/>
              <a:cs typeface="Arial" panose="020B0604020202020204" pitchFamily="34" charset="0"/>
            </a:rPr>
            <a:t>Basic Coder</a:t>
          </a:r>
        </a:p>
      </dgm:t>
    </dgm:pt>
    <dgm:pt modelId="{3C72123E-2B83-4F44-81A7-0F571D3C874B}" type="parTrans" cxnId="{5436E6A5-991B-4B25-B186-2AAD084BFE93}">
      <dgm:prSet/>
      <dgm:spPr/>
      <dgm:t>
        <a:bodyPr/>
        <a:lstStyle/>
        <a:p>
          <a:endParaRPr lang="fr-CA">
            <a:latin typeface="Arial" panose="020B0604020202020204" pitchFamily="34" charset="0"/>
            <a:cs typeface="Arial" panose="020B0604020202020204" pitchFamily="34" charset="0"/>
          </a:endParaRPr>
        </a:p>
      </dgm:t>
    </dgm:pt>
    <dgm:pt modelId="{7EF0AF54-253F-45C2-9A1A-3A783521BC7E}" type="sibTrans" cxnId="{5436E6A5-991B-4B25-B186-2AAD084BFE93}">
      <dgm:prSet/>
      <dgm:spPr/>
      <dgm:t>
        <a:bodyPr/>
        <a:lstStyle/>
        <a:p>
          <a:endParaRPr lang="fr-CA">
            <a:latin typeface="Arial" panose="020B0604020202020204" pitchFamily="34" charset="0"/>
            <a:cs typeface="Arial" panose="020B0604020202020204" pitchFamily="34" charset="0"/>
          </a:endParaRPr>
        </a:p>
      </dgm:t>
    </dgm:pt>
    <dgm:pt modelId="{3DE83FB6-0E91-4FFC-BD54-85B34E666FA9}" type="pres">
      <dgm:prSet presAssocID="{DEDD9AF5-7468-40E0-8291-115BC15657F6}" presName="cycle" presStyleCnt="0">
        <dgm:presLayoutVars>
          <dgm:dir/>
          <dgm:resizeHandles val="exact"/>
        </dgm:presLayoutVars>
      </dgm:prSet>
      <dgm:spPr/>
    </dgm:pt>
    <dgm:pt modelId="{3D2EECC4-4B03-4C42-A5D7-E446195476C0}" type="pres">
      <dgm:prSet presAssocID="{81E65303-1628-4C2A-946F-A3B37A9F15E2}" presName="node" presStyleLbl="node1" presStyleIdx="0" presStyleCnt="6">
        <dgm:presLayoutVars>
          <dgm:bulletEnabled val="1"/>
        </dgm:presLayoutVars>
      </dgm:prSet>
      <dgm:spPr/>
    </dgm:pt>
    <dgm:pt modelId="{8247F7F0-9770-4262-A4BE-1613902163CA}" type="pres">
      <dgm:prSet presAssocID="{81E65303-1628-4C2A-946F-A3B37A9F15E2}" presName="spNode" presStyleCnt="0"/>
      <dgm:spPr/>
    </dgm:pt>
    <dgm:pt modelId="{23256B8A-667F-4A54-9071-E009B998DFBB}" type="pres">
      <dgm:prSet presAssocID="{45976CE9-345E-4EDB-BDC4-7275D738F349}" presName="sibTrans" presStyleLbl="sibTrans1D1" presStyleIdx="0" presStyleCnt="6"/>
      <dgm:spPr/>
    </dgm:pt>
    <dgm:pt modelId="{DD3EE4EF-EBA3-4F6E-8A22-D3EED8C2E292}" type="pres">
      <dgm:prSet presAssocID="{80F75A0C-BF06-437C-8234-DBDEBDE23AEF}" presName="node" presStyleLbl="node1" presStyleIdx="1" presStyleCnt="6">
        <dgm:presLayoutVars>
          <dgm:bulletEnabled val="1"/>
        </dgm:presLayoutVars>
      </dgm:prSet>
      <dgm:spPr/>
    </dgm:pt>
    <dgm:pt modelId="{B507FAA4-8551-40D1-99C5-0454AC0B38F7}" type="pres">
      <dgm:prSet presAssocID="{80F75A0C-BF06-437C-8234-DBDEBDE23AEF}" presName="spNode" presStyleCnt="0"/>
      <dgm:spPr/>
    </dgm:pt>
    <dgm:pt modelId="{092CE47C-7A5D-4D1F-9304-D88C6E680D7B}" type="pres">
      <dgm:prSet presAssocID="{34B5C260-EEC7-4407-B216-206A61532CDC}" presName="sibTrans" presStyleLbl="sibTrans1D1" presStyleIdx="1" presStyleCnt="6"/>
      <dgm:spPr/>
    </dgm:pt>
    <dgm:pt modelId="{E22E1C44-0328-48AC-995E-BEA4B3BA8792}" type="pres">
      <dgm:prSet presAssocID="{21FFA47D-EB70-44F7-BA8F-0CE184A359CB}" presName="node" presStyleLbl="node1" presStyleIdx="2" presStyleCnt="6">
        <dgm:presLayoutVars>
          <dgm:bulletEnabled val="1"/>
        </dgm:presLayoutVars>
      </dgm:prSet>
      <dgm:spPr/>
    </dgm:pt>
    <dgm:pt modelId="{D51C3854-AA23-43BC-9165-54DCC87D3B59}" type="pres">
      <dgm:prSet presAssocID="{21FFA47D-EB70-44F7-BA8F-0CE184A359CB}" presName="spNode" presStyleCnt="0"/>
      <dgm:spPr/>
    </dgm:pt>
    <dgm:pt modelId="{C4D987C9-ADBB-4E39-A725-86AD7ACDABC5}" type="pres">
      <dgm:prSet presAssocID="{7EF0AF54-253F-45C2-9A1A-3A783521BC7E}" presName="sibTrans" presStyleLbl="sibTrans1D1" presStyleIdx="2" presStyleCnt="6"/>
      <dgm:spPr/>
    </dgm:pt>
    <dgm:pt modelId="{C9169EC4-AF13-4D96-9F97-6B3C7D1D929C}" type="pres">
      <dgm:prSet presAssocID="{EEAA49D9-38D2-4B19-8FE2-801573C4ECFD}" presName="node" presStyleLbl="node1" presStyleIdx="3" presStyleCnt="6">
        <dgm:presLayoutVars>
          <dgm:bulletEnabled val="1"/>
        </dgm:presLayoutVars>
      </dgm:prSet>
      <dgm:spPr/>
    </dgm:pt>
    <dgm:pt modelId="{AE86AD7C-65B3-4CC7-8CEE-94C96987E515}" type="pres">
      <dgm:prSet presAssocID="{EEAA49D9-38D2-4B19-8FE2-801573C4ECFD}" presName="spNode" presStyleCnt="0"/>
      <dgm:spPr/>
    </dgm:pt>
    <dgm:pt modelId="{02BC57C1-51DC-4183-BB70-D244A13DCAAB}" type="pres">
      <dgm:prSet presAssocID="{54A2615B-16CC-4EE0-9F81-ADA725E3E4E5}" presName="sibTrans" presStyleLbl="sibTrans1D1" presStyleIdx="3" presStyleCnt="6"/>
      <dgm:spPr/>
    </dgm:pt>
    <dgm:pt modelId="{C012995D-2DAD-42C9-82D5-F11E32D98CF8}" type="pres">
      <dgm:prSet presAssocID="{3D42B779-8AA6-4426-8A75-95B921FB7AA5}" presName="node" presStyleLbl="node1" presStyleIdx="4" presStyleCnt="6">
        <dgm:presLayoutVars>
          <dgm:bulletEnabled val="1"/>
        </dgm:presLayoutVars>
      </dgm:prSet>
      <dgm:spPr/>
    </dgm:pt>
    <dgm:pt modelId="{FA63A641-ACFF-424C-8DD9-F26B401B367D}" type="pres">
      <dgm:prSet presAssocID="{3D42B779-8AA6-4426-8A75-95B921FB7AA5}" presName="spNode" presStyleCnt="0"/>
      <dgm:spPr/>
    </dgm:pt>
    <dgm:pt modelId="{007DE208-93A9-4DB6-9078-9450F63BA401}" type="pres">
      <dgm:prSet presAssocID="{DF8D3DF7-3785-4584-AD06-78BFFECC3733}" presName="sibTrans" presStyleLbl="sibTrans1D1" presStyleIdx="4" presStyleCnt="6"/>
      <dgm:spPr/>
    </dgm:pt>
    <dgm:pt modelId="{56BC2D32-6E60-4BA5-961B-5FDFCE2972C5}" type="pres">
      <dgm:prSet presAssocID="{FB493692-604A-403E-9227-C9521727B7D9}" presName="node" presStyleLbl="node1" presStyleIdx="5" presStyleCnt="6">
        <dgm:presLayoutVars>
          <dgm:bulletEnabled val="1"/>
        </dgm:presLayoutVars>
      </dgm:prSet>
      <dgm:spPr/>
    </dgm:pt>
    <dgm:pt modelId="{805BEEC0-CCA4-462B-8AFF-E7643FE62C75}" type="pres">
      <dgm:prSet presAssocID="{FB493692-604A-403E-9227-C9521727B7D9}" presName="spNode" presStyleCnt="0"/>
      <dgm:spPr/>
    </dgm:pt>
    <dgm:pt modelId="{EB053362-2545-4B16-A39B-74CF92A65133}" type="pres">
      <dgm:prSet presAssocID="{63BCE5C4-3A6C-42DC-99E2-AAF3B0910A8C}" presName="sibTrans" presStyleLbl="sibTrans1D1" presStyleIdx="5" presStyleCnt="6"/>
      <dgm:spPr/>
    </dgm:pt>
  </dgm:ptLst>
  <dgm:cxnLst>
    <dgm:cxn modelId="{C6A6B202-4FA4-4962-BEF5-02586CD07EBF}" type="presOf" srcId="{7EF0AF54-253F-45C2-9A1A-3A783521BC7E}" destId="{C4D987C9-ADBB-4E39-A725-86AD7ACDABC5}" srcOrd="0" destOrd="0" presId="urn:microsoft.com/office/officeart/2005/8/layout/cycle6"/>
    <dgm:cxn modelId="{4C3E2227-BB83-462A-B214-3E014B7B3A0C}" type="presOf" srcId="{34B5C260-EEC7-4407-B216-206A61532CDC}" destId="{092CE47C-7A5D-4D1F-9304-D88C6E680D7B}" srcOrd="0" destOrd="0" presId="urn:microsoft.com/office/officeart/2005/8/layout/cycle6"/>
    <dgm:cxn modelId="{C4BFC92C-370D-4524-9D59-9856A4FBE8C9}" type="presOf" srcId="{DF8D3DF7-3785-4584-AD06-78BFFECC3733}" destId="{007DE208-93A9-4DB6-9078-9450F63BA401}" srcOrd="0" destOrd="0" presId="urn:microsoft.com/office/officeart/2005/8/layout/cycle6"/>
    <dgm:cxn modelId="{D6C20F5D-2A69-4919-A22C-9F172C04E656}" type="presOf" srcId="{EEAA49D9-38D2-4B19-8FE2-801573C4ECFD}" destId="{C9169EC4-AF13-4D96-9F97-6B3C7D1D929C}" srcOrd="0" destOrd="0" presId="urn:microsoft.com/office/officeart/2005/8/layout/cycle6"/>
    <dgm:cxn modelId="{169F4546-7264-44A3-94E7-649BD8A3F01F}" type="presOf" srcId="{80F75A0C-BF06-437C-8234-DBDEBDE23AEF}" destId="{DD3EE4EF-EBA3-4F6E-8A22-D3EED8C2E292}" srcOrd="0" destOrd="0" presId="urn:microsoft.com/office/officeart/2005/8/layout/cycle6"/>
    <dgm:cxn modelId="{590E5666-1A5F-4E7F-ACF1-A792128502D7}" srcId="{DEDD9AF5-7468-40E0-8291-115BC15657F6}" destId="{81E65303-1628-4C2A-946F-A3B37A9F15E2}" srcOrd="0" destOrd="0" parTransId="{3167CE20-940E-4384-B84E-D804D665CE28}" sibTransId="{45976CE9-345E-4EDB-BDC4-7275D738F349}"/>
    <dgm:cxn modelId="{156F7F77-A862-4526-A689-2A39C38EF7A9}" type="presOf" srcId="{3D42B779-8AA6-4426-8A75-95B921FB7AA5}" destId="{C012995D-2DAD-42C9-82D5-F11E32D98CF8}" srcOrd="0" destOrd="0" presId="urn:microsoft.com/office/officeart/2005/8/layout/cycle6"/>
    <dgm:cxn modelId="{452C1A82-7634-4EBF-B769-2ED0182DB07E}" type="presOf" srcId="{21FFA47D-EB70-44F7-BA8F-0CE184A359CB}" destId="{E22E1C44-0328-48AC-995E-BEA4B3BA8792}" srcOrd="0" destOrd="0" presId="urn:microsoft.com/office/officeart/2005/8/layout/cycle6"/>
    <dgm:cxn modelId="{64FD5789-0347-47E6-BD3D-83CF93C5240C}" srcId="{DEDD9AF5-7468-40E0-8291-115BC15657F6}" destId="{3D42B779-8AA6-4426-8A75-95B921FB7AA5}" srcOrd="4" destOrd="0" parTransId="{0F72AD0B-6688-43C2-AD47-CD7803A3953A}" sibTransId="{DF8D3DF7-3785-4584-AD06-78BFFECC3733}"/>
    <dgm:cxn modelId="{7F189A8A-4C0B-4CBF-8F8F-B30EA231870B}" srcId="{DEDD9AF5-7468-40E0-8291-115BC15657F6}" destId="{FB493692-604A-403E-9227-C9521727B7D9}" srcOrd="5" destOrd="0" parTransId="{8C1ABC67-FC36-47EC-A0B8-138EF9F9C813}" sibTransId="{63BCE5C4-3A6C-42DC-99E2-AAF3B0910A8C}"/>
    <dgm:cxn modelId="{0337188E-914E-4F7A-BBAC-3CFCF316118E}" type="presOf" srcId="{FB493692-604A-403E-9227-C9521727B7D9}" destId="{56BC2D32-6E60-4BA5-961B-5FDFCE2972C5}" srcOrd="0" destOrd="0" presId="urn:microsoft.com/office/officeart/2005/8/layout/cycle6"/>
    <dgm:cxn modelId="{1575F191-5578-4292-BD73-85331983F35E}" srcId="{DEDD9AF5-7468-40E0-8291-115BC15657F6}" destId="{EEAA49D9-38D2-4B19-8FE2-801573C4ECFD}" srcOrd="3" destOrd="0" parTransId="{435AA26A-A53A-4716-90BE-012A91453528}" sibTransId="{54A2615B-16CC-4EE0-9F81-ADA725E3E4E5}"/>
    <dgm:cxn modelId="{B80DC697-CCC4-434F-89D5-4AECB0B87211}" type="presOf" srcId="{63BCE5C4-3A6C-42DC-99E2-AAF3B0910A8C}" destId="{EB053362-2545-4B16-A39B-74CF92A65133}" srcOrd="0" destOrd="0" presId="urn:microsoft.com/office/officeart/2005/8/layout/cycle6"/>
    <dgm:cxn modelId="{D8DBDA9C-155E-4E6F-AC3F-C9FDF00ECA35}" type="presOf" srcId="{54A2615B-16CC-4EE0-9F81-ADA725E3E4E5}" destId="{02BC57C1-51DC-4183-BB70-D244A13DCAAB}" srcOrd="0" destOrd="0" presId="urn:microsoft.com/office/officeart/2005/8/layout/cycle6"/>
    <dgm:cxn modelId="{5436E6A5-991B-4B25-B186-2AAD084BFE93}" srcId="{DEDD9AF5-7468-40E0-8291-115BC15657F6}" destId="{21FFA47D-EB70-44F7-BA8F-0CE184A359CB}" srcOrd="2" destOrd="0" parTransId="{3C72123E-2B83-4F44-81A7-0F571D3C874B}" sibTransId="{7EF0AF54-253F-45C2-9A1A-3A783521BC7E}"/>
    <dgm:cxn modelId="{52E0D4AE-28A0-4B0C-BFC3-F4114214A17E}" srcId="{DEDD9AF5-7468-40E0-8291-115BC15657F6}" destId="{80F75A0C-BF06-437C-8234-DBDEBDE23AEF}" srcOrd="1" destOrd="0" parTransId="{4109F796-06AD-417F-9D48-D9815778E4BE}" sibTransId="{34B5C260-EEC7-4407-B216-206A61532CDC}"/>
    <dgm:cxn modelId="{AD64A0E4-0E1A-41BD-B1B4-B4B02B4DA7D4}" type="presOf" srcId="{81E65303-1628-4C2A-946F-A3B37A9F15E2}" destId="{3D2EECC4-4B03-4C42-A5D7-E446195476C0}" srcOrd="0" destOrd="0" presId="urn:microsoft.com/office/officeart/2005/8/layout/cycle6"/>
    <dgm:cxn modelId="{434245E5-E785-4322-8D06-986A51A07FB5}" type="presOf" srcId="{DEDD9AF5-7468-40E0-8291-115BC15657F6}" destId="{3DE83FB6-0E91-4FFC-BD54-85B34E666FA9}" srcOrd="0" destOrd="0" presId="urn:microsoft.com/office/officeart/2005/8/layout/cycle6"/>
    <dgm:cxn modelId="{44759BE6-AC3A-47F7-B562-BB04A71E50B7}" type="presOf" srcId="{45976CE9-345E-4EDB-BDC4-7275D738F349}" destId="{23256B8A-667F-4A54-9071-E009B998DFBB}" srcOrd="0" destOrd="0" presId="urn:microsoft.com/office/officeart/2005/8/layout/cycle6"/>
    <dgm:cxn modelId="{B066D316-902F-4EDD-BAA1-E2DB21F813D2}" type="presParOf" srcId="{3DE83FB6-0E91-4FFC-BD54-85B34E666FA9}" destId="{3D2EECC4-4B03-4C42-A5D7-E446195476C0}" srcOrd="0" destOrd="0" presId="urn:microsoft.com/office/officeart/2005/8/layout/cycle6"/>
    <dgm:cxn modelId="{7AAA6721-D732-4C37-AFDE-72C512271FEB}" type="presParOf" srcId="{3DE83FB6-0E91-4FFC-BD54-85B34E666FA9}" destId="{8247F7F0-9770-4262-A4BE-1613902163CA}" srcOrd="1" destOrd="0" presId="urn:microsoft.com/office/officeart/2005/8/layout/cycle6"/>
    <dgm:cxn modelId="{775FCD45-884E-4C29-9373-6785EC2A9E25}" type="presParOf" srcId="{3DE83FB6-0E91-4FFC-BD54-85B34E666FA9}" destId="{23256B8A-667F-4A54-9071-E009B998DFBB}" srcOrd="2" destOrd="0" presId="urn:microsoft.com/office/officeart/2005/8/layout/cycle6"/>
    <dgm:cxn modelId="{0FB2D8B7-958D-401F-BCE0-F6B3CBAD66B4}" type="presParOf" srcId="{3DE83FB6-0E91-4FFC-BD54-85B34E666FA9}" destId="{DD3EE4EF-EBA3-4F6E-8A22-D3EED8C2E292}" srcOrd="3" destOrd="0" presId="urn:microsoft.com/office/officeart/2005/8/layout/cycle6"/>
    <dgm:cxn modelId="{6709DFBE-0031-45CC-9FAB-FBD124D11C11}" type="presParOf" srcId="{3DE83FB6-0E91-4FFC-BD54-85B34E666FA9}" destId="{B507FAA4-8551-40D1-99C5-0454AC0B38F7}" srcOrd="4" destOrd="0" presId="urn:microsoft.com/office/officeart/2005/8/layout/cycle6"/>
    <dgm:cxn modelId="{658FDED7-73B1-40E2-A2C3-C61154184780}" type="presParOf" srcId="{3DE83FB6-0E91-4FFC-BD54-85B34E666FA9}" destId="{092CE47C-7A5D-4D1F-9304-D88C6E680D7B}" srcOrd="5" destOrd="0" presId="urn:microsoft.com/office/officeart/2005/8/layout/cycle6"/>
    <dgm:cxn modelId="{BCD3AE65-0256-4D63-B333-CAFF8C38F938}" type="presParOf" srcId="{3DE83FB6-0E91-4FFC-BD54-85B34E666FA9}" destId="{E22E1C44-0328-48AC-995E-BEA4B3BA8792}" srcOrd="6" destOrd="0" presId="urn:microsoft.com/office/officeart/2005/8/layout/cycle6"/>
    <dgm:cxn modelId="{FE6FB5A6-D9B3-457F-BD6C-74154E827E7C}" type="presParOf" srcId="{3DE83FB6-0E91-4FFC-BD54-85B34E666FA9}" destId="{D51C3854-AA23-43BC-9165-54DCC87D3B59}" srcOrd="7" destOrd="0" presId="urn:microsoft.com/office/officeart/2005/8/layout/cycle6"/>
    <dgm:cxn modelId="{FC197C6D-0643-4C3C-9B6A-6904FFC29D55}" type="presParOf" srcId="{3DE83FB6-0E91-4FFC-BD54-85B34E666FA9}" destId="{C4D987C9-ADBB-4E39-A725-86AD7ACDABC5}" srcOrd="8" destOrd="0" presId="urn:microsoft.com/office/officeart/2005/8/layout/cycle6"/>
    <dgm:cxn modelId="{59C5AE09-1B0F-4E6C-A7E7-D5124140132E}" type="presParOf" srcId="{3DE83FB6-0E91-4FFC-BD54-85B34E666FA9}" destId="{C9169EC4-AF13-4D96-9F97-6B3C7D1D929C}" srcOrd="9" destOrd="0" presId="urn:microsoft.com/office/officeart/2005/8/layout/cycle6"/>
    <dgm:cxn modelId="{517601F9-1B7F-4D22-BFF1-F341CEB52D9A}" type="presParOf" srcId="{3DE83FB6-0E91-4FFC-BD54-85B34E666FA9}" destId="{AE86AD7C-65B3-4CC7-8CEE-94C96987E515}" srcOrd="10" destOrd="0" presId="urn:microsoft.com/office/officeart/2005/8/layout/cycle6"/>
    <dgm:cxn modelId="{1113CC3B-B1A1-49E2-A9B5-6A920456F85C}" type="presParOf" srcId="{3DE83FB6-0E91-4FFC-BD54-85B34E666FA9}" destId="{02BC57C1-51DC-4183-BB70-D244A13DCAAB}" srcOrd="11" destOrd="0" presId="urn:microsoft.com/office/officeart/2005/8/layout/cycle6"/>
    <dgm:cxn modelId="{142BF989-23A1-4679-B847-DA1466D7ED4F}" type="presParOf" srcId="{3DE83FB6-0E91-4FFC-BD54-85B34E666FA9}" destId="{C012995D-2DAD-42C9-82D5-F11E32D98CF8}" srcOrd="12" destOrd="0" presId="urn:microsoft.com/office/officeart/2005/8/layout/cycle6"/>
    <dgm:cxn modelId="{5B396DE4-6857-4460-ABBB-18F9D2A1CF94}" type="presParOf" srcId="{3DE83FB6-0E91-4FFC-BD54-85B34E666FA9}" destId="{FA63A641-ACFF-424C-8DD9-F26B401B367D}" srcOrd="13" destOrd="0" presId="urn:microsoft.com/office/officeart/2005/8/layout/cycle6"/>
    <dgm:cxn modelId="{D8792A16-FA8E-45ED-9A0A-36FA23061707}" type="presParOf" srcId="{3DE83FB6-0E91-4FFC-BD54-85B34E666FA9}" destId="{007DE208-93A9-4DB6-9078-9450F63BA401}" srcOrd="14" destOrd="0" presId="urn:microsoft.com/office/officeart/2005/8/layout/cycle6"/>
    <dgm:cxn modelId="{D52468B8-C2F5-4452-B051-F27266F53C39}" type="presParOf" srcId="{3DE83FB6-0E91-4FFC-BD54-85B34E666FA9}" destId="{56BC2D32-6E60-4BA5-961B-5FDFCE2972C5}" srcOrd="15" destOrd="0" presId="urn:microsoft.com/office/officeart/2005/8/layout/cycle6"/>
    <dgm:cxn modelId="{4F034A49-E166-4816-A340-7A5A8CDF167E}" type="presParOf" srcId="{3DE83FB6-0E91-4FFC-BD54-85B34E666FA9}" destId="{805BEEC0-CCA4-462B-8AFF-E7643FE62C75}" srcOrd="16" destOrd="0" presId="urn:microsoft.com/office/officeart/2005/8/layout/cycle6"/>
    <dgm:cxn modelId="{14D41FDA-FBF8-4CB5-9DA4-A1561B3490A6}" type="presParOf" srcId="{3DE83FB6-0E91-4FFC-BD54-85B34E666FA9}" destId="{EB053362-2545-4B16-A39B-74CF92A65133}"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DEDD9AF5-7468-40E0-8291-115BC15657F6}" type="doc">
      <dgm:prSet loTypeId="urn:microsoft.com/office/officeart/2005/8/layout/vList2" loCatId="list" qsTypeId="urn:microsoft.com/office/officeart/2005/8/quickstyle/simple4" qsCatId="simple" csTypeId="urn:microsoft.com/office/officeart/2005/8/colors/colorful1" csCatId="colorful" phldr="1"/>
      <dgm:spPr/>
    </dgm:pt>
    <dgm:pt modelId="{5EF3ACE9-8F19-4AF7-AA88-91EA27FFCF3F}">
      <dgm:prSet phldrT="[Texte]"/>
      <dgm:spPr/>
      <dgm:t>
        <a:bodyPr/>
        <a:lstStyle/>
        <a:p>
          <a:r>
            <a:rPr lang="fr-CA" err="1"/>
            <a:t>Expedition</a:t>
          </a:r>
          <a:r>
            <a:rPr lang="fr-CA"/>
            <a:t> Team </a:t>
          </a:r>
          <a:r>
            <a:rPr lang="fr-CA" err="1"/>
            <a:t>Member</a:t>
          </a:r>
          <a:r>
            <a:rPr lang="fr-CA"/>
            <a:t> </a:t>
          </a:r>
        </a:p>
      </dgm:t>
    </dgm:pt>
    <dgm:pt modelId="{762BD04E-C6D5-489C-9448-8ABB08FE7DF2}" type="parTrans" cxnId="{6C67C088-1968-409A-9DDC-60E4A180DC82}">
      <dgm:prSet/>
      <dgm:spPr/>
      <dgm:t>
        <a:bodyPr/>
        <a:lstStyle/>
        <a:p>
          <a:endParaRPr lang="fr-CA"/>
        </a:p>
      </dgm:t>
    </dgm:pt>
    <dgm:pt modelId="{93B7906C-1537-4A9A-B0D8-729D131CC2C9}" type="sibTrans" cxnId="{6C67C088-1968-409A-9DDC-60E4A180DC82}">
      <dgm:prSet/>
      <dgm:spPr/>
      <dgm:t>
        <a:bodyPr/>
        <a:lstStyle/>
        <a:p>
          <a:endParaRPr lang="fr-CA"/>
        </a:p>
      </dgm:t>
    </dgm:pt>
    <dgm:pt modelId="{E34E96BC-A416-4A72-8745-B38B40F97B1B}">
      <dgm:prSet phldrT="[Texte]"/>
      <dgm:spPr/>
      <dgm:t>
        <a:bodyPr/>
        <a:lstStyle/>
        <a:p>
          <a:r>
            <a:rPr lang="fr-CA" err="1"/>
            <a:t>Expedition</a:t>
          </a:r>
          <a:r>
            <a:rPr lang="fr-CA"/>
            <a:t> Team Leader</a:t>
          </a:r>
        </a:p>
      </dgm:t>
    </dgm:pt>
    <dgm:pt modelId="{E0ECA774-5BAD-477D-BF76-F3887D7B5260}" type="parTrans" cxnId="{AF075D2F-F443-489F-AA1A-F376948DA752}">
      <dgm:prSet/>
      <dgm:spPr/>
      <dgm:t>
        <a:bodyPr/>
        <a:lstStyle/>
        <a:p>
          <a:endParaRPr lang="fr-CA"/>
        </a:p>
      </dgm:t>
    </dgm:pt>
    <dgm:pt modelId="{60BB0E61-F2E1-45DB-A811-02D819B2AB58}" type="sibTrans" cxnId="{AF075D2F-F443-489F-AA1A-F376948DA752}">
      <dgm:prSet/>
      <dgm:spPr/>
      <dgm:t>
        <a:bodyPr/>
        <a:lstStyle/>
        <a:p>
          <a:endParaRPr lang="fr-CA"/>
        </a:p>
      </dgm:t>
    </dgm:pt>
    <dgm:pt modelId="{DF6A8054-A71F-4C50-A9AC-CE0E5DC2834C}">
      <dgm:prSet phldrT="[Texte]"/>
      <dgm:spPr/>
      <dgm:t>
        <a:bodyPr/>
        <a:lstStyle/>
        <a:p>
          <a:r>
            <a:rPr lang="en-CA"/>
            <a:t>Basic Parachutist</a:t>
          </a:r>
          <a:endParaRPr lang="fr-CA"/>
        </a:p>
      </dgm:t>
    </dgm:pt>
    <dgm:pt modelId="{D200FB36-D98D-4A44-BBF0-2138F72126F4}" type="parTrans" cxnId="{BAEDE1A6-04CF-45F3-88CC-0D9EF77FC1A3}">
      <dgm:prSet/>
      <dgm:spPr/>
      <dgm:t>
        <a:bodyPr/>
        <a:lstStyle/>
        <a:p>
          <a:endParaRPr lang="fr-CA"/>
        </a:p>
      </dgm:t>
    </dgm:pt>
    <dgm:pt modelId="{16B2B9D9-A6D3-4145-9591-5BEE40BD13F0}" type="sibTrans" cxnId="{BAEDE1A6-04CF-45F3-88CC-0D9EF77FC1A3}">
      <dgm:prSet/>
      <dgm:spPr/>
      <dgm:t>
        <a:bodyPr/>
        <a:lstStyle/>
        <a:p>
          <a:endParaRPr lang="fr-CA"/>
        </a:p>
      </dgm:t>
    </dgm:pt>
    <dgm:pt modelId="{1EA35790-725E-406F-A83A-19CC53972690}">
      <dgm:prSet phldrT="[Texte]"/>
      <dgm:spPr/>
      <dgm:t>
        <a:bodyPr/>
        <a:lstStyle/>
        <a:p>
          <a:r>
            <a:rPr lang="fr-CA" err="1"/>
            <a:t>Mountain</a:t>
          </a:r>
          <a:r>
            <a:rPr lang="fr-CA"/>
            <a:t> Bike </a:t>
          </a:r>
          <a:r>
            <a:rPr lang="fr-CA" err="1"/>
            <a:t>Instructor</a:t>
          </a:r>
          <a:r>
            <a:rPr lang="fr-CA"/>
            <a:t> </a:t>
          </a:r>
        </a:p>
      </dgm:t>
    </dgm:pt>
    <dgm:pt modelId="{3BD37192-B92D-4124-8D9B-94CA73F499B5}" type="parTrans" cxnId="{C9797D99-559E-46F7-8F17-B4CAD9F3EC33}">
      <dgm:prSet/>
      <dgm:spPr/>
      <dgm:t>
        <a:bodyPr/>
        <a:lstStyle/>
        <a:p>
          <a:endParaRPr lang="fr-CA"/>
        </a:p>
      </dgm:t>
    </dgm:pt>
    <dgm:pt modelId="{C3D0DB96-13BE-4F34-A72A-D8A5AE69C2F0}" type="sibTrans" cxnId="{C9797D99-559E-46F7-8F17-B4CAD9F3EC33}">
      <dgm:prSet/>
      <dgm:spPr/>
      <dgm:t>
        <a:bodyPr/>
        <a:lstStyle/>
        <a:p>
          <a:endParaRPr lang="fr-CA"/>
        </a:p>
      </dgm:t>
    </dgm:pt>
    <dgm:pt modelId="{45CA1036-462C-4252-8EDE-FAE31E1868CB}" type="pres">
      <dgm:prSet presAssocID="{DEDD9AF5-7468-40E0-8291-115BC15657F6}" presName="linear" presStyleCnt="0">
        <dgm:presLayoutVars>
          <dgm:animLvl val="lvl"/>
          <dgm:resizeHandles val="exact"/>
        </dgm:presLayoutVars>
      </dgm:prSet>
      <dgm:spPr/>
    </dgm:pt>
    <dgm:pt modelId="{B6BD1513-FC5C-499A-96F9-55891E73E6E7}" type="pres">
      <dgm:prSet presAssocID="{5EF3ACE9-8F19-4AF7-AA88-91EA27FFCF3F}" presName="parentText" presStyleLbl="node1" presStyleIdx="0" presStyleCnt="4">
        <dgm:presLayoutVars>
          <dgm:chMax val="0"/>
          <dgm:bulletEnabled val="1"/>
        </dgm:presLayoutVars>
      </dgm:prSet>
      <dgm:spPr/>
    </dgm:pt>
    <dgm:pt modelId="{27883DF4-08E5-45FF-94C4-AF773ED9D1C0}" type="pres">
      <dgm:prSet presAssocID="{93B7906C-1537-4A9A-B0D8-729D131CC2C9}" presName="spacer" presStyleCnt="0"/>
      <dgm:spPr/>
    </dgm:pt>
    <dgm:pt modelId="{85DF41EA-E7D8-4A5E-B311-EC09BAD3C09F}" type="pres">
      <dgm:prSet presAssocID="{E34E96BC-A416-4A72-8745-B38B40F97B1B}" presName="parentText" presStyleLbl="node1" presStyleIdx="1" presStyleCnt="4">
        <dgm:presLayoutVars>
          <dgm:chMax val="0"/>
          <dgm:bulletEnabled val="1"/>
        </dgm:presLayoutVars>
      </dgm:prSet>
      <dgm:spPr/>
    </dgm:pt>
    <dgm:pt modelId="{5E4097A1-7573-44C5-8D17-E521B2DE52F2}" type="pres">
      <dgm:prSet presAssocID="{60BB0E61-F2E1-45DB-A811-02D819B2AB58}" presName="spacer" presStyleCnt="0"/>
      <dgm:spPr/>
    </dgm:pt>
    <dgm:pt modelId="{C4C4ACBF-4C0E-460C-B7E4-651F3D29853C}" type="pres">
      <dgm:prSet presAssocID="{1EA35790-725E-406F-A83A-19CC53972690}" presName="parentText" presStyleLbl="node1" presStyleIdx="2" presStyleCnt="4">
        <dgm:presLayoutVars>
          <dgm:chMax val="0"/>
          <dgm:bulletEnabled val="1"/>
        </dgm:presLayoutVars>
      </dgm:prSet>
      <dgm:spPr/>
    </dgm:pt>
    <dgm:pt modelId="{8EAD6CCA-C91F-4E67-B4BD-3CDB36BA7862}" type="pres">
      <dgm:prSet presAssocID="{C3D0DB96-13BE-4F34-A72A-D8A5AE69C2F0}" presName="spacer" presStyleCnt="0"/>
      <dgm:spPr/>
    </dgm:pt>
    <dgm:pt modelId="{007BAD1B-F595-4AF8-A17F-C78FC5280C8C}" type="pres">
      <dgm:prSet presAssocID="{DF6A8054-A71F-4C50-A9AC-CE0E5DC2834C}" presName="parentText" presStyleLbl="node1" presStyleIdx="3" presStyleCnt="4">
        <dgm:presLayoutVars>
          <dgm:chMax val="0"/>
          <dgm:bulletEnabled val="1"/>
        </dgm:presLayoutVars>
      </dgm:prSet>
      <dgm:spPr/>
    </dgm:pt>
  </dgm:ptLst>
  <dgm:cxnLst>
    <dgm:cxn modelId="{AF075D2F-F443-489F-AA1A-F376948DA752}" srcId="{DEDD9AF5-7468-40E0-8291-115BC15657F6}" destId="{E34E96BC-A416-4A72-8745-B38B40F97B1B}" srcOrd="1" destOrd="0" parTransId="{E0ECA774-5BAD-477D-BF76-F3887D7B5260}" sibTransId="{60BB0E61-F2E1-45DB-A811-02D819B2AB58}"/>
    <dgm:cxn modelId="{D538E338-E260-4E5D-800D-D27C369B51AA}" type="presOf" srcId="{1EA35790-725E-406F-A83A-19CC53972690}" destId="{C4C4ACBF-4C0E-460C-B7E4-651F3D29853C}" srcOrd="0" destOrd="0" presId="urn:microsoft.com/office/officeart/2005/8/layout/vList2"/>
    <dgm:cxn modelId="{6C67C088-1968-409A-9DDC-60E4A180DC82}" srcId="{DEDD9AF5-7468-40E0-8291-115BC15657F6}" destId="{5EF3ACE9-8F19-4AF7-AA88-91EA27FFCF3F}" srcOrd="0" destOrd="0" parTransId="{762BD04E-C6D5-489C-9448-8ABB08FE7DF2}" sibTransId="{93B7906C-1537-4A9A-B0D8-729D131CC2C9}"/>
    <dgm:cxn modelId="{F91CC392-7476-4B9F-9A90-F5AA9A892BB4}" type="presOf" srcId="{5EF3ACE9-8F19-4AF7-AA88-91EA27FFCF3F}" destId="{B6BD1513-FC5C-499A-96F9-55891E73E6E7}" srcOrd="0" destOrd="0" presId="urn:microsoft.com/office/officeart/2005/8/layout/vList2"/>
    <dgm:cxn modelId="{C9797D99-559E-46F7-8F17-B4CAD9F3EC33}" srcId="{DEDD9AF5-7468-40E0-8291-115BC15657F6}" destId="{1EA35790-725E-406F-A83A-19CC53972690}" srcOrd="2" destOrd="0" parTransId="{3BD37192-B92D-4124-8D9B-94CA73F499B5}" sibTransId="{C3D0DB96-13BE-4F34-A72A-D8A5AE69C2F0}"/>
    <dgm:cxn modelId="{A6241CA6-C668-409A-82CB-EEFE0BD3253D}" type="presOf" srcId="{E34E96BC-A416-4A72-8745-B38B40F97B1B}" destId="{85DF41EA-E7D8-4A5E-B311-EC09BAD3C09F}" srcOrd="0" destOrd="0" presId="urn:microsoft.com/office/officeart/2005/8/layout/vList2"/>
    <dgm:cxn modelId="{BAEDE1A6-04CF-45F3-88CC-0D9EF77FC1A3}" srcId="{DEDD9AF5-7468-40E0-8291-115BC15657F6}" destId="{DF6A8054-A71F-4C50-A9AC-CE0E5DC2834C}" srcOrd="3" destOrd="0" parTransId="{D200FB36-D98D-4A44-BBF0-2138F72126F4}" sibTransId="{16B2B9D9-A6D3-4145-9591-5BEE40BD13F0}"/>
    <dgm:cxn modelId="{B4E842CD-E8FE-456A-B133-C490EA6706D2}" type="presOf" srcId="{DEDD9AF5-7468-40E0-8291-115BC15657F6}" destId="{45CA1036-462C-4252-8EDE-FAE31E1868CB}" srcOrd="0" destOrd="0" presId="urn:microsoft.com/office/officeart/2005/8/layout/vList2"/>
    <dgm:cxn modelId="{9FFA50ED-5EA8-46B9-8E1B-1D93435D0FD5}" type="presOf" srcId="{DF6A8054-A71F-4C50-A9AC-CE0E5DC2834C}" destId="{007BAD1B-F595-4AF8-A17F-C78FC5280C8C}" srcOrd="0" destOrd="0" presId="urn:microsoft.com/office/officeart/2005/8/layout/vList2"/>
    <dgm:cxn modelId="{6BF8DAE6-A8EC-4C4C-AAFA-75DFE7115087}" type="presParOf" srcId="{45CA1036-462C-4252-8EDE-FAE31E1868CB}" destId="{B6BD1513-FC5C-499A-96F9-55891E73E6E7}" srcOrd="0" destOrd="0" presId="urn:microsoft.com/office/officeart/2005/8/layout/vList2"/>
    <dgm:cxn modelId="{9E57B660-A392-4B35-B90D-BD46D16CB35D}" type="presParOf" srcId="{45CA1036-462C-4252-8EDE-FAE31E1868CB}" destId="{27883DF4-08E5-45FF-94C4-AF773ED9D1C0}" srcOrd="1" destOrd="0" presId="urn:microsoft.com/office/officeart/2005/8/layout/vList2"/>
    <dgm:cxn modelId="{1731B39E-7DAF-40EF-9EC9-5326B1C022B8}" type="presParOf" srcId="{45CA1036-462C-4252-8EDE-FAE31E1868CB}" destId="{85DF41EA-E7D8-4A5E-B311-EC09BAD3C09F}" srcOrd="2" destOrd="0" presId="urn:microsoft.com/office/officeart/2005/8/layout/vList2"/>
    <dgm:cxn modelId="{EEA86182-46FB-4843-A63B-71AA3F42948A}" type="presParOf" srcId="{45CA1036-462C-4252-8EDE-FAE31E1868CB}" destId="{5E4097A1-7573-44C5-8D17-E521B2DE52F2}" srcOrd="3" destOrd="0" presId="urn:microsoft.com/office/officeart/2005/8/layout/vList2"/>
    <dgm:cxn modelId="{054E1F4A-5988-42AB-BD26-7B4CE0C6B758}" type="presParOf" srcId="{45CA1036-462C-4252-8EDE-FAE31E1868CB}" destId="{C4C4ACBF-4C0E-460C-B7E4-651F3D29853C}" srcOrd="4" destOrd="0" presId="urn:microsoft.com/office/officeart/2005/8/layout/vList2"/>
    <dgm:cxn modelId="{2948D61C-A6C9-4BA9-825A-1142D239161E}" type="presParOf" srcId="{45CA1036-462C-4252-8EDE-FAE31E1868CB}" destId="{8EAD6CCA-C91F-4E67-B4BD-3CDB36BA7862}" srcOrd="5" destOrd="0" presId="urn:microsoft.com/office/officeart/2005/8/layout/vList2"/>
    <dgm:cxn modelId="{FB33BBE1-E4D2-480E-A6E5-5D2102BB3DC5}" type="presParOf" srcId="{45CA1036-462C-4252-8EDE-FAE31E1868CB}" destId="{007BAD1B-F595-4AF8-A17F-C78FC5280C8C}"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1.xml><?xml version="1.0" encoding="utf-8"?>
<dgm:dataModel xmlns:dgm="http://schemas.openxmlformats.org/drawingml/2006/diagram" xmlns:a="http://schemas.openxmlformats.org/drawingml/2006/main">
  <dgm:ptLst>
    <dgm:pt modelId="{6A1362DA-B794-45B9-9BEE-599A1FD4F7C7}"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rtlCol="0"/>
        <a:lstStyle/>
        <a:p>
          <a:pPr rtl="0"/>
          <a:endParaRPr lang="en-ZA"/>
        </a:p>
      </dgm:t>
    </dgm:pt>
    <dgm:pt modelId="{4821B3E8-9370-4D21-8198-65BA4339E415}">
      <dgm:prSet phldrT="[Text]"/>
      <dgm:spPr/>
      <dgm:t>
        <a:bodyPr rtlCol="0"/>
        <a:lstStyle/>
        <a:p>
          <a:pPr>
            <a:lnSpc>
              <a:spcPct val="100000"/>
            </a:lnSpc>
            <a:defRPr b="1"/>
          </a:pPr>
          <a:r>
            <a:rPr lang="fr-FR" b="1" noProof="0" err="1"/>
            <a:t>Prerequisite</a:t>
          </a:r>
          <a:endParaRPr lang="fr-FR" b="1" noProof="0"/>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en-CA"/>
            <a:t>Age: 14 Years Old at the course start date</a:t>
          </a:r>
          <a:endParaRPr lang="fr-FR" noProof="0"/>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819594FA-0AF7-4BCA-BF4E-B320063C2DB1}">
      <dgm:prSet phldrT="[Text]"/>
      <dgm:spPr/>
      <dgm:t>
        <a:bodyPr rtlCol="0"/>
        <a:lstStyle/>
        <a:p>
          <a:pPr>
            <a:lnSpc>
              <a:spcPct val="100000"/>
            </a:lnSpc>
          </a:pPr>
          <a:r>
            <a:rPr lang="en-CA"/>
            <a:t>Silver star completed</a:t>
          </a:r>
          <a:endParaRPr lang="fr-FR" noProof="0"/>
        </a:p>
      </dgm:t>
    </dgm:pt>
    <dgm:pt modelId="{132C8A32-FFC0-4A33-B7C4-C6295D26E9C0}" type="sibTrans" cxnId="{4E926AF1-506D-474E-8D21-8714659EE5EF}">
      <dgm:prSet/>
      <dgm:spPr/>
      <dgm:t>
        <a:bodyPr rtlCol="0"/>
        <a:lstStyle/>
        <a:p>
          <a:pPr rtl="0"/>
          <a:endParaRPr lang="fr-FR" noProof="0"/>
        </a:p>
      </dgm:t>
    </dgm:pt>
    <dgm:pt modelId="{1E130B30-3A17-4D96-B9AD-9A806206E5CD}" type="parTrans" cxnId="{4E926AF1-506D-474E-8D21-8714659EE5EF}">
      <dgm:prSet/>
      <dgm:spPr/>
      <dgm:t>
        <a:bodyPr rtlCol="0"/>
        <a:lstStyle/>
        <a:p>
          <a:pPr rtl="0"/>
          <a:endParaRPr lang="fr-FR" noProof="0"/>
        </a:p>
      </dgm:t>
    </dgm:pt>
    <dgm:pt modelId="{EED48EC9-139E-4D1A-A023-E1766F475502}">
      <dgm:prSet phldrT="[Text]"/>
      <dgm:spPr/>
      <dgm:t>
        <a:bodyPr rtlCol="0"/>
        <a:lstStyle/>
        <a:p>
          <a:pPr>
            <a:lnSpc>
              <a:spcPct val="100000"/>
            </a:lnSpc>
            <a:defRPr b="1"/>
          </a:pPr>
          <a:r>
            <a:rPr lang="fr-CA" b="1" noProof="0"/>
            <a:t>Course objectives</a:t>
          </a:r>
          <a:endParaRPr lang="fr-FR" b="1" noProof="0"/>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dgm:spPr/>
      <dgm:t>
        <a:bodyPr/>
        <a:lstStyle/>
        <a:p>
          <a:pPr>
            <a:lnSpc>
              <a:spcPct val="100000"/>
            </a:lnSpc>
          </a:pPr>
          <a:r>
            <a:rPr lang="en-US" b="0" i="0"/>
            <a:t>Allows cadets to deepen their understanding and proficiency in expedition-related knowledge and skills. It focuses on building the foundational competencies required for serving as an Expedition Team Member. Activities encompass navigation training, a five-day expedition, and specialized adventure training.</a:t>
          </a:r>
          <a:r>
            <a:rPr lang="fr-FR" b="0" i="0"/>
            <a:t> </a:t>
          </a:r>
          <a:endParaRPr lang="fr-FR"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defRPr b="1"/>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fr-FR" b="1" noProof="0"/>
            <a:t>Valcartier (2 </a:t>
          </a:r>
          <a:r>
            <a:rPr lang="fr-FR" b="1" noProof="0" err="1"/>
            <a:t>weeks</a:t>
          </a:r>
          <a:r>
            <a:rPr lang="fr-FR" b="1" noProof="0"/>
            <a:t>) </a:t>
          </a:r>
          <a:r>
            <a:rPr lang="fr-FR" noProof="0"/>
            <a:t>: </a:t>
          </a:r>
          <a:br>
            <a:rPr lang="fr-FR" noProof="0"/>
          </a:br>
          <a:r>
            <a:rPr lang="fr-FR" noProof="0"/>
            <a:t>a. 14 to 27 August 2024</a:t>
          </a:r>
        </a:p>
        <a:p>
          <a:pPr>
            <a:lnSpc>
              <a:spcPct val="100000"/>
            </a:lnSpc>
          </a:pPr>
          <a:r>
            <a:rPr lang="fr-FR" noProof="0"/>
            <a:t>b. 28 July au 10 August 2024</a:t>
          </a:r>
        </a:p>
        <a:p>
          <a:pPr>
            <a:lnSpc>
              <a:spcPct val="100000"/>
            </a:lnSpc>
          </a:pPr>
          <a:r>
            <a:rPr lang="fr-FR" b="1" noProof="0"/>
            <a:t>Rocky </a:t>
          </a:r>
          <a:r>
            <a:rPr lang="fr-FR" b="1" noProof="0" err="1"/>
            <a:t>Mountain</a:t>
          </a:r>
          <a:r>
            <a:rPr lang="fr-FR" b="1" noProof="0"/>
            <a:t> (2 </a:t>
          </a:r>
          <a:r>
            <a:rPr lang="fr-FR" b="1" noProof="0" err="1"/>
            <a:t>weeks</a:t>
          </a:r>
          <a:r>
            <a:rPr lang="fr-FR" b="1" noProof="0"/>
            <a:t>) </a:t>
          </a:r>
          <a:r>
            <a:rPr lang="fr-FR" noProof="0"/>
            <a:t>: 11 to 24 August 2024</a:t>
          </a:r>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D615AD95-AC5D-4165-9D71-060E4810CD5C}" type="pres">
      <dgm:prSet presAssocID="{6A1362DA-B794-45B9-9BEE-599A1FD4F7C7}" presName="root" presStyleCnt="0">
        <dgm:presLayoutVars>
          <dgm:dir/>
          <dgm:resizeHandles val="exact"/>
        </dgm:presLayoutVars>
      </dgm:prSet>
      <dgm:spPr/>
    </dgm:pt>
    <dgm:pt modelId="{921DD3C3-DA39-40E1-9D65-94747BDFFA4C}" type="pres">
      <dgm:prSet presAssocID="{4821B3E8-9370-4D21-8198-65BA4339E415}" presName="compNode" presStyleCnt="0"/>
      <dgm:spPr/>
    </dgm:pt>
    <dgm:pt modelId="{66A025DB-AE1C-4D6B-98CB-3B95712C901C}"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85C6B753-C06E-4ADB-BD52-981600E080F6}" type="pres">
      <dgm:prSet presAssocID="{4821B3E8-9370-4D21-8198-65BA4339E415}" presName="iconSpace" presStyleCnt="0"/>
      <dgm:spPr/>
    </dgm:pt>
    <dgm:pt modelId="{1A629F31-D08C-41EF-B1E1-F76794688582}" type="pres">
      <dgm:prSet presAssocID="{4821B3E8-9370-4D21-8198-65BA4339E415}" presName="parTx" presStyleLbl="revTx" presStyleIdx="0" presStyleCnt="6">
        <dgm:presLayoutVars>
          <dgm:chMax val="0"/>
          <dgm:chPref val="0"/>
        </dgm:presLayoutVars>
      </dgm:prSet>
      <dgm:spPr/>
    </dgm:pt>
    <dgm:pt modelId="{870E9CE6-D064-461A-B113-4BD30EAE3F49}" type="pres">
      <dgm:prSet presAssocID="{4821B3E8-9370-4D21-8198-65BA4339E415}" presName="txSpace" presStyleCnt="0"/>
      <dgm:spPr/>
    </dgm:pt>
    <dgm:pt modelId="{E73D8D59-B4CF-4FB8-B1CE-F5D635B8AD05}" type="pres">
      <dgm:prSet presAssocID="{4821B3E8-9370-4D21-8198-65BA4339E415}" presName="desTx" presStyleLbl="revTx" presStyleIdx="1" presStyleCnt="6">
        <dgm:presLayoutVars/>
      </dgm:prSet>
      <dgm:spPr/>
    </dgm:pt>
    <dgm:pt modelId="{886E1DBF-1E21-44BF-80B0-7D28A5B8DE56}" type="pres">
      <dgm:prSet presAssocID="{9F2F4829-C8AF-40C8-B99D-D020B7AFAD49}" presName="sibTrans" presStyleCnt="0"/>
      <dgm:spPr/>
    </dgm:pt>
    <dgm:pt modelId="{A89CF492-C16C-4894-8CCE-ABE7B2419236}" type="pres">
      <dgm:prSet presAssocID="{EED48EC9-139E-4D1A-A023-E1766F475502}" presName="compNode" presStyleCnt="0"/>
      <dgm:spPr/>
    </dgm:pt>
    <dgm:pt modelId="{90F297BB-B807-494F-A422-4A735E4CD9CE}"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B9248BF3-8C1F-4D08-BF2D-833FC74D4F91}" type="pres">
      <dgm:prSet presAssocID="{EED48EC9-139E-4D1A-A023-E1766F475502}" presName="iconSpace" presStyleCnt="0"/>
      <dgm:spPr/>
    </dgm:pt>
    <dgm:pt modelId="{F41E4867-AB68-4FAA-BACB-980203883744}" type="pres">
      <dgm:prSet presAssocID="{EED48EC9-139E-4D1A-A023-E1766F475502}" presName="parTx" presStyleLbl="revTx" presStyleIdx="2" presStyleCnt="6">
        <dgm:presLayoutVars>
          <dgm:chMax val="0"/>
          <dgm:chPref val="0"/>
        </dgm:presLayoutVars>
      </dgm:prSet>
      <dgm:spPr/>
    </dgm:pt>
    <dgm:pt modelId="{9555A673-FE20-45CC-A1A7-34059B864B10}" type="pres">
      <dgm:prSet presAssocID="{EED48EC9-139E-4D1A-A023-E1766F475502}" presName="txSpace" presStyleCnt="0"/>
      <dgm:spPr/>
    </dgm:pt>
    <dgm:pt modelId="{5A7A80CB-3030-4439-B250-C7EB13D6B008}" type="pres">
      <dgm:prSet presAssocID="{EED48EC9-139E-4D1A-A023-E1766F475502}" presName="desTx" presStyleLbl="revTx" presStyleIdx="3" presStyleCnt="6">
        <dgm:presLayoutVars/>
      </dgm:prSet>
      <dgm:spPr/>
    </dgm:pt>
    <dgm:pt modelId="{2168A6B8-C3F2-4F1A-8BF8-B70AFBFE7A27}" type="pres">
      <dgm:prSet presAssocID="{E8A58E6C-D702-4CD5-A4A4-68BF06D65777}" presName="sibTrans" presStyleCnt="0"/>
      <dgm:spPr/>
    </dgm:pt>
    <dgm:pt modelId="{C91A0E7F-C378-4706-BA75-E1FE2809E51A}" type="pres">
      <dgm:prSet presAssocID="{55D18788-16D9-46D2-837A-960D65CA32C9}" presName="compNode" presStyleCnt="0"/>
      <dgm:spPr/>
    </dgm:pt>
    <dgm:pt modelId="{75F851F3-E4CB-40E5-B0A1-9D9E9A679A1F}"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D784B000-E612-429F-A8FD-3FE97FF8E017}" type="pres">
      <dgm:prSet presAssocID="{55D18788-16D9-46D2-837A-960D65CA32C9}" presName="iconSpace" presStyleCnt="0"/>
      <dgm:spPr/>
    </dgm:pt>
    <dgm:pt modelId="{54668509-EA7B-440A-BBF2-A0F2AECE1DCC}" type="pres">
      <dgm:prSet presAssocID="{55D18788-16D9-46D2-837A-960D65CA32C9}" presName="parTx" presStyleLbl="revTx" presStyleIdx="4" presStyleCnt="6">
        <dgm:presLayoutVars>
          <dgm:chMax val="0"/>
          <dgm:chPref val="0"/>
        </dgm:presLayoutVars>
      </dgm:prSet>
      <dgm:spPr/>
    </dgm:pt>
    <dgm:pt modelId="{5EA80755-2404-48DE-9B0D-05E10E4ADBB4}" type="pres">
      <dgm:prSet presAssocID="{55D18788-16D9-46D2-837A-960D65CA32C9}" presName="txSpace" presStyleCnt="0"/>
      <dgm:spPr/>
    </dgm:pt>
    <dgm:pt modelId="{E974D3E3-3F9F-41B7-88D0-92144FAD9395}" type="pres">
      <dgm:prSet presAssocID="{55D18788-16D9-46D2-837A-960D65CA32C9}" presName="desTx" presStyleLbl="revTx" presStyleIdx="5" presStyleCnt="6">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20538F0B-3D27-4B33-B1F4-AAE9BCE1ACE4}" type="presOf" srcId="{EED48EC9-139E-4D1A-A023-E1766F475502}" destId="{F41E4867-AB68-4FAA-BACB-980203883744}" srcOrd="0" destOrd="0" presId="urn:microsoft.com/office/officeart/2018/5/layout/CenteredIconLabelDescriptionList"/>
    <dgm:cxn modelId="{77DFC90E-D49A-4A13-944F-E70CAB107CB6}" type="presOf" srcId="{D51408AB-258D-4406-B40B-CC29CF313713}" destId="{5A7A80CB-3030-4439-B250-C7EB13D6B008}" srcOrd="0" destOrd="0" presId="urn:microsoft.com/office/officeart/2018/5/layout/CenteredIconLabelDescriptionList"/>
    <dgm:cxn modelId="{6C3AEE11-2408-49AA-A775-6A3512F6F523}" srcId="{4821B3E8-9370-4D21-8198-65BA4339E415}" destId="{A79BCC07-4436-42E3-80A6-732F0A17966E}" srcOrd="0" destOrd="0" parTransId="{C3A2DAB3-4DF7-44D0-8672-751A277F8AE2}" sibTransId="{087A1BFF-C84C-4587-A80D-8974ABC8EF5F}"/>
    <dgm:cxn modelId="{4327ED17-770D-4AE5-9B37-A81C4F909547}" type="presOf" srcId="{6A1362DA-B794-45B9-9BEE-599A1FD4F7C7}" destId="{D615AD95-AC5D-4165-9D71-060E4810CD5C}" srcOrd="0" destOrd="0" presId="urn:microsoft.com/office/officeart/2018/5/layout/CenteredIconLabelDescriptionList"/>
    <dgm:cxn modelId="{6FDEE21E-2FFC-420F-9EB3-53112A5DBEB1}" type="presOf" srcId="{4821B3E8-9370-4D21-8198-65BA4339E415}" destId="{1A629F31-D08C-41EF-B1E1-F76794688582}" srcOrd="0" destOrd="0" presId="urn:microsoft.com/office/officeart/2018/5/layout/CenteredIconLabelDescriptionList"/>
    <dgm:cxn modelId="{508AA677-84BC-4D76-B730-28EA84E9EBCA}" srcId="{6A1362DA-B794-45B9-9BEE-599A1FD4F7C7}" destId="{EED48EC9-139E-4D1A-A023-E1766F475502}" srcOrd="1" destOrd="0" parTransId="{D0F6851C-F0F8-491D-B94E-762CD794E96A}" sibTransId="{E8A58E6C-D702-4CD5-A4A4-68BF06D65777}"/>
    <dgm:cxn modelId="{1B9D6C86-FF31-4508-82FD-5A08A1E847F6}" type="presOf" srcId="{5F850C0C-66DA-4799-ACB6-9C952061092A}" destId="{E974D3E3-3F9F-41B7-88D0-92144FAD9395}" srcOrd="0" destOrd="0" presId="urn:microsoft.com/office/officeart/2018/5/layout/CenteredIconLabelDescriptionList"/>
    <dgm:cxn modelId="{3AD3109B-0E38-44AA-8CFE-1E67F30730D4}" type="presOf" srcId="{819594FA-0AF7-4BCA-BF4E-B320063C2DB1}" destId="{E73D8D59-B4CF-4FB8-B1CE-F5D635B8AD05}" srcOrd="0" destOrd="1" presId="urn:microsoft.com/office/officeart/2018/5/layout/CenteredIconLabelDescriptionList"/>
    <dgm:cxn modelId="{134062A2-B56D-46AE-8D74-5EC0DC216A3E}" type="presOf" srcId="{55D18788-16D9-46D2-837A-960D65CA32C9}" destId="{54668509-EA7B-440A-BBF2-A0F2AECE1DCC}" srcOrd="0" destOrd="0" presId="urn:microsoft.com/office/officeart/2018/5/layout/CenteredIconLabelDescriptionList"/>
    <dgm:cxn modelId="{1D3D3BC2-7F82-4C5A-8D6B-503206F18A71}" srcId="{EED48EC9-139E-4D1A-A023-E1766F475502}" destId="{D51408AB-258D-4406-B40B-CC29CF313713}" srcOrd="0" destOrd="0" parTransId="{6CA7A0CF-B790-4872-B7B2-B1B9A8D28491}" sibTransId="{18195661-4D89-4F14-8701-171F7C521288}"/>
    <dgm:cxn modelId="{6420CCDD-57DF-40AA-B91B-490B5D09C5EC}" type="presOf" srcId="{A79BCC07-4436-42E3-80A6-732F0A17966E}" destId="{E73D8D59-B4CF-4FB8-B1CE-F5D635B8AD05}" srcOrd="0" destOrd="0" presId="urn:microsoft.com/office/officeart/2018/5/layout/CenteredIconLabelDescriptionList"/>
    <dgm:cxn modelId="{E20EF0EF-E539-4948-B46C-9E9B5B3AA634}" srcId="{6A1362DA-B794-45B9-9BEE-599A1FD4F7C7}" destId="{55D18788-16D9-46D2-837A-960D65CA32C9}" srcOrd="2" destOrd="0" parTransId="{D39B7213-81B5-4957-BC58-13232544EBDA}" sibTransId="{8442729E-1D19-458D-98BD-1AB5B700F9E0}"/>
    <dgm:cxn modelId="{4E926AF1-506D-474E-8D21-8714659EE5EF}" srcId="{4821B3E8-9370-4D21-8198-65BA4339E415}" destId="{819594FA-0AF7-4BCA-BF4E-B320063C2DB1}" srcOrd="1" destOrd="0" parTransId="{1E130B30-3A17-4D96-B9AD-9A806206E5CD}" sibTransId="{132C8A32-FFC0-4A33-B7C4-C6295D26E9C0}"/>
    <dgm:cxn modelId="{E14EC1FA-6481-41D2-AE31-0F9E15D74881}" srcId="{6A1362DA-B794-45B9-9BEE-599A1FD4F7C7}" destId="{4821B3E8-9370-4D21-8198-65BA4339E415}" srcOrd="0" destOrd="0" parTransId="{763F03D9-CB7E-435B-BA77-D1F8D4274E03}" sibTransId="{9F2F4829-C8AF-40C8-B99D-D020B7AFAD49}"/>
    <dgm:cxn modelId="{6011E9F9-148F-42AA-8644-71C49408DCA5}" type="presParOf" srcId="{D615AD95-AC5D-4165-9D71-060E4810CD5C}" destId="{921DD3C3-DA39-40E1-9D65-94747BDFFA4C}" srcOrd="0" destOrd="0" presId="urn:microsoft.com/office/officeart/2018/5/layout/CenteredIconLabelDescriptionList"/>
    <dgm:cxn modelId="{B5529DA5-3F53-4B7E-8443-BF0C03E2EDA6}" type="presParOf" srcId="{921DD3C3-DA39-40E1-9D65-94747BDFFA4C}" destId="{66A025DB-AE1C-4D6B-98CB-3B95712C901C}" srcOrd="0" destOrd="0" presId="urn:microsoft.com/office/officeart/2018/5/layout/CenteredIconLabelDescriptionList"/>
    <dgm:cxn modelId="{AC9B4F49-E266-4641-AC6E-3352DB0509DA}" type="presParOf" srcId="{921DD3C3-DA39-40E1-9D65-94747BDFFA4C}" destId="{85C6B753-C06E-4ADB-BD52-981600E080F6}" srcOrd="1" destOrd="0" presId="urn:microsoft.com/office/officeart/2018/5/layout/CenteredIconLabelDescriptionList"/>
    <dgm:cxn modelId="{DC55B9EF-D2C6-4826-82F5-C93B05AA9447}" type="presParOf" srcId="{921DD3C3-DA39-40E1-9D65-94747BDFFA4C}" destId="{1A629F31-D08C-41EF-B1E1-F76794688582}" srcOrd="2" destOrd="0" presId="urn:microsoft.com/office/officeart/2018/5/layout/CenteredIconLabelDescriptionList"/>
    <dgm:cxn modelId="{DEEF1E2E-139A-4ECB-A384-4140B8C36ED8}" type="presParOf" srcId="{921DD3C3-DA39-40E1-9D65-94747BDFFA4C}" destId="{870E9CE6-D064-461A-B113-4BD30EAE3F49}" srcOrd="3" destOrd="0" presId="urn:microsoft.com/office/officeart/2018/5/layout/CenteredIconLabelDescriptionList"/>
    <dgm:cxn modelId="{3483E90A-C067-4113-BC5F-78587565C799}" type="presParOf" srcId="{921DD3C3-DA39-40E1-9D65-94747BDFFA4C}" destId="{E73D8D59-B4CF-4FB8-B1CE-F5D635B8AD05}" srcOrd="4" destOrd="0" presId="urn:microsoft.com/office/officeart/2018/5/layout/CenteredIconLabelDescriptionList"/>
    <dgm:cxn modelId="{EE6A5808-22E7-41E0-837B-9382410ECC0E}" type="presParOf" srcId="{D615AD95-AC5D-4165-9D71-060E4810CD5C}" destId="{886E1DBF-1E21-44BF-80B0-7D28A5B8DE56}" srcOrd="1" destOrd="0" presId="urn:microsoft.com/office/officeart/2018/5/layout/CenteredIconLabelDescriptionList"/>
    <dgm:cxn modelId="{39A0BAEC-8529-4FC9-BACC-F9D894BD40A5}" type="presParOf" srcId="{D615AD95-AC5D-4165-9D71-060E4810CD5C}" destId="{A89CF492-C16C-4894-8CCE-ABE7B2419236}" srcOrd="2" destOrd="0" presId="urn:microsoft.com/office/officeart/2018/5/layout/CenteredIconLabelDescriptionList"/>
    <dgm:cxn modelId="{9C66ED66-3FB2-4B16-80DA-0FC4E2F449F7}" type="presParOf" srcId="{A89CF492-C16C-4894-8CCE-ABE7B2419236}" destId="{90F297BB-B807-494F-A422-4A735E4CD9CE}" srcOrd="0" destOrd="0" presId="urn:microsoft.com/office/officeart/2018/5/layout/CenteredIconLabelDescriptionList"/>
    <dgm:cxn modelId="{543EB568-E1F2-4EA9-A6E7-C37F92854D38}" type="presParOf" srcId="{A89CF492-C16C-4894-8CCE-ABE7B2419236}" destId="{B9248BF3-8C1F-4D08-BF2D-833FC74D4F91}" srcOrd="1" destOrd="0" presId="urn:microsoft.com/office/officeart/2018/5/layout/CenteredIconLabelDescriptionList"/>
    <dgm:cxn modelId="{951A45A7-5298-43D6-8199-70D9995924FF}" type="presParOf" srcId="{A89CF492-C16C-4894-8CCE-ABE7B2419236}" destId="{F41E4867-AB68-4FAA-BACB-980203883744}" srcOrd="2" destOrd="0" presId="urn:microsoft.com/office/officeart/2018/5/layout/CenteredIconLabelDescriptionList"/>
    <dgm:cxn modelId="{75C41FD1-287C-465F-9A5C-3CB5839EA762}" type="presParOf" srcId="{A89CF492-C16C-4894-8CCE-ABE7B2419236}" destId="{9555A673-FE20-45CC-A1A7-34059B864B10}" srcOrd="3" destOrd="0" presId="urn:microsoft.com/office/officeart/2018/5/layout/CenteredIconLabelDescriptionList"/>
    <dgm:cxn modelId="{EB29E1F4-7384-4EA8-B17E-3DF9745AAC9D}" type="presParOf" srcId="{A89CF492-C16C-4894-8CCE-ABE7B2419236}" destId="{5A7A80CB-3030-4439-B250-C7EB13D6B008}" srcOrd="4" destOrd="0" presId="urn:microsoft.com/office/officeart/2018/5/layout/CenteredIconLabelDescriptionList"/>
    <dgm:cxn modelId="{09504DC9-4456-4664-A148-42FE23E9B3E6}" type="presParOf" srcId="{D615AD95-AC5D-4165-9D71-060E4810CD5C}" destId="{2168A6B8-C3F2-4F1A-8BF8-B70AFBFE7A27}" srcOrd="3" destOrd="0" presId="urn:microsoft.com/office/officeart/2018/5/layout/CenteredIconLabelDescriptionList"/>
    <dgm:cxn modelId="{B1F14BD5-0C6D-4DB8-BA58-1D3F13ECF36F}" type="presParOf" srcId="{D615AD95-AC5D-4165-9D71-060E4810CD5C}" destId="{C91A0E7F-C378-4706-BA75-E1FE2809E51A}" srcOrd="4" destOrd="0" presId="urn:microsoft.com/office/officeart/2018/5/layout/CenteredIconLabelDescriptionList"/>
    <dgm:cxn modelId="{4C8A7A9E-0509-4DE0-A949-B5910C52D5BC}" type="presParOf" srcId="{C91A0E7F-C378-4706-BA75-E1FE2809E51A}" destId="{75F851F3-E4CB-40E5-B0A1-9D9E9A679A1F}" srcOrd="0" destOrd="0" presId="urn:microsoft.com/office/officeart/2018/5/layout/CenteredIconLabelDescriptionList"/>
    <dgm:cxn modelId="{E34213EB-6209-4D45-9F1B-3BAE65D50FC1}" type="presParOf" srcId="{C91A0E7F-C378-4706-BA75-E1FE2809E51A}" destId="{D784B000-E612-429F-A8FD-3FE97FF8E017}" srcOrd="1" destOrd="0" presId="urn:microsoft.com/office/officeart/2018/5/layout/CenteredIconLabelDescriptionList"/>
    <dgm:cxn modelId="{68582223-3340-49B6-8BB8-9763A98939E6}" type="presParOf" srcId="{C91A0E7F-C378-4706-BA75-E1FE2809E51A}" destId="{54668509-EA7B-440A-BBF2-A0F2AECE1DCC}" srcOrd="2" destOrd="0" presId="urn:microsoft.com/office/officeart/2018/5/layout/CenteredIconLabelDescriptionList"/>
    <dgm:cxn modelId="{56679CC1-F98C-4162-BB64-A64A488FF096}" type="presParOf" srcId="{C91A0E7F-C378-4706-BA75-E1FE2809E51A}" destId="{5EA80755-2404-48DE-9B0D-05E10E4ADBB4}" srcOrd="3" destOrd="0" presId="urn:microsoft.com/office/officeart/2018/5/layout/CenteredIconLabelDescriptionList"/>
    <dgm:cxn modelId="{C2F970F4-9E1E-462F-B950-1298078EDF27}" type="presParOf" srcId="{C91A0E7F-C378-4706-BA75-E1FE2809E51A}" destId="{E974D3E3-3F9F-41B7-88D0-92144FAD939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A1362DA-B794-45B9-9BEE-599A1FD4F7C7}"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rtlCol="0"/>
        <a:lstStyle/>
        <a:p>
          <a:pPr rtl="0"/>
          <a:endParaRPr lang="en-ZA"/>
        </a:p>
      </dgm:t>
    </dgm:pt>
    <dgm:pt modelId="{4821B3E8-9370-4D21-8198-65BA4339E415}">
      <dgm:prSet phldrT="[Text]" custT="1"/>
      <dgm:spPr/>
      <dgm:t>
        <a:bodyPr rtlCol="0"/>
        <a:lstStyle/>
        <a:p>
          <a:pPr>
            <a:lnSpc>
              <a:spcPct val="100000"/>
            </a:lnSpc>
          </a:pPr>
          <a:r>
            <a:rPr lang="fr-FR" sz="1600" b="1" noProof="0" err="1"/>
            <a:t>Prerequisite</a:t>
          </a:r>
          <a:endParaRPr lang="fr-FR" sz="1600" b="1" noProof="0"/>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FR" noProof="0"/>
            <a:t>Age : N/A</a:t>
          </a:r>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819594FA-0AF7-4BCA-BF4E-B320063C2DB1}">
      <dgm:prSet phldrT="[Text]"/>
      <dgm:spPr/>
      <dgm:t>
        <a:bodyPr rtlCol="0"/>
        <a:lstStyle/>
        <a:p>
          <a:pPr>
            <a:lnSpc>
              <a:spcPct val="100000"/>
            </a:lnSpc>
          </a:pPr>
          <a:r>
            <a:rPr lang="en-CA"/>
            <a:t>Silver star completed</a:t>
          </a:r>
          <a:endParaRPr lang="fr-FR" noProof="0"/>
        </a:p>
      </dgm:t>
    </dgm:pt>
    <dgm:pt modelId="{132C8A32-FFC0-4A33-B7C4-C6295D26E9C0}" type="sibTrans" cxnId="{4E926AF1-506D-474E-8D21-8714659EE5EF}">
      <dgm:prSet/>
      <dgm:spPr/>
      <dgm:t>
        <a:bodyPr rtlCol="0"/>
        <a:lstStyle/>
        <a:p>
          <a:pPr rtl="0"/>
          <a:endParaRPr lang="fr-FR" noProof="0"/>
        </a:p>
      </dgm:t>
    </dgm:pt>
    <dgm:pt modelId="{1E130B30-3A17-4D96-B9AD-9A806206E5CD}" type="parTrans" cxnId="{4E926AF1-506D-474E-8D21-8714659EE5EF}">
      <dgm:prSet/>
      <dgm:spPr/>
      <dgm:t>
        <a:bodyPr rtlCol="0"/>
        <a:lstStyle/>
        <a:p>
          <a:pPr rtl="0"/>
          <a:endParaRPr lang="fr-FR" noProof="0"/>
        </a:p>
      </dgm:t>
    </dgm:pt>
    <dgm:pt modelId="{EED48EC9-139E-4D1A-A023-E1766F475502}">
      <dgm:prSet phldrT="[Text]" custT="1"/>
      <dgm:spPr/>
      <dgm:t>
        <a:bodyPr rtlCol="0"/>
        <a:lstStyle/>
        <a:p>
          <a:pPr>
            <a:lnSpc>
              <a:spcPct val="100000"/>
            </a:lnSpc>
          </a:pPr>
          <a:r>
            <a:rPr lang="fr-FR" sz="1600" b="1" noProof="0"/>
            <a:t>Course objectives</a:t>
          </a:r>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custT="1"/>
      <dgm:spPr/>
      <dgm:t>
        <a:bodyPr/>
        <a:lstStyle/>
        <a:p>
          <a:pPr>
            <a:lnSpc>
              <a:spcPct val="100000"/>
            </a:lnSpc>
          </a:pPr>
          <a:r>
            <a:rPr lang="en-US" sz="1000" b="0" i="0"/>
            <a:t>Provides cadets an opportunity to cultivate outdoor leadership skills and develop as a specialist with the skills and subject matter knowledge to perform the duties of an Expedition Team Leader within the Army Cadet Program. Activities include navigation, a multi-day expedition, adventure training, leadership, and instructional technique.</a:t>
          </a:r>
          <a:endParaRPr lang="fr-FR" sz="1000"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custT="1"/>
      <dgm:spPr/>
      <dgm:t>
        <a:bodyPr rtlCol="0"/>
        <a:lstStyle/>
        <a:p>
          <a:pPr>
            <a:lnSpc>
              <a:spcPct val="100000"/>
            </a:lnSpc>
          </a:pPr>
          <a:r>
            <a:rPr lang="fr-FR" sz="1600"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fr-FR" b="1" noProof="0"/>
            <a:t>Valcartier</a:t>
          </a:r>
          <a:r>
            <a:rPr lang="fr-FR" noProof="0"/>
            <a:t> (4 </a:t>
          </a:r>
          <a:r>
            <a:rPr lang="fr-FR" noProof="0" err="1"/>
            <a:t>weeks</a:t>
          </a:r>
          <a:r>
            <a:rPr lang="fr-FR" noProof="0"/>
            <a:t>) : </a:t>
          </a:r>
          <a:r>
            <a:rPr lang="fr-CA"/>
            <a:t>14 July to</a:t>
          </a:r>
          <a:endParaRPr lang="fr-FR" noProof="0"/>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C72972B3-872D-440F-9E81-ADDF9CCABF46}">
      <dgm:prSet phldrT="[Text]"/>
      <dgm:spPr/>
      <dgm:t>
        <a:bodyPr rtlCol="0"/>
        <a:lstStyle/>
        <a:p>
          <a:pPr>
            <a:lnSpc>
              <a:spcPct val="100000"/>
            </a:lnSpc>
          </a:pPr>
          <a:r>
            <a:rPr lang="fr-FR" b="1" noProof="0" err="1"/>
            <a:t>Blackdown</a:t>
          </a:r>
          <a:r>
            <a:rPr lang="fr-FR" b="1" noProof="0"/>
            <a:t> </a:t>
          </a:r>
          <a:r>
            <a:rPr lang="fr-FR" noProof="0"/>
            <a:t>(4 </a:t>
          </a:r>
          <a:r>
            <a:rPr lang="fr-FR" noProof="0" err="1"/>
            <a:t>weeks</a:t>
          </a:r>
          <a:r>
            <a:rPr lang="fr-FR" noProof="0"/>
            <a:t>) : </a:t>
          </a:r>
          <a:r>
            <a:rPr lang="fr-CA" noProof="0"/>
            <a:t>7 July to</a:t>
          </a:r>
          <a:endParaRPr lang="fr-FR" noProof="0"/>
        </a:p>
      </dgm:t>
    </dgm:pt>
    <dgm:pt modelId="{98F1C38A-AEAC-4A6B-B913-3E35128F5E1C}" type="parTrans" cxnId="{7F0F153E-6E68-4AE1-9989-4BEBD57270BD}">
      <dgm:prSet/>
      <dgm:spPr/>
      <dgm:t>
        <a:bodyPr/>
        <a:lstStyle/>
        <a:p>
          <a:endParaRPr lang="fr-CA"/>
        </a:p>
      </dgm:t>
    </dgm:pt>
    <dgm:pt modelId="{E3DB16BA-C57E-493E-9B81-42BD4BDF89CB}" type="sibTrans" cxnId="{7F0F153E-6E68-4AE1-9989-4BEBD57270BD}">
      <dgm:prSet/>
      <dgm:spPr/>
      <dgm:t>
        <a:bodyPr/>
        <a:lstStyle/>
        <a:p>
          <a:endParaRPr lang="fr-CA"/>
        </a:p>
      </dgm:t>
    </dgm:pt>
    <dgm:pt modelId="{8A94DAAB-1CA5-410E-BA9E-F949D37AA90F}">
      <dgm:prSet/>
      <dgm:spPr/>
      <dgm:t>
        <a:bodyPr/>
        <a:lstStyle/>
        <a:p>
          <a:pPr>
            <a:lnSpc>
              <a:spcPct val="100000"/>
            </a:lnSpc>
          </a:pPr>
          <a:r>
            <a:rPr lang="fr-CA" noProof="0"/>
            <a:t>2 August 2024</a:t>
          </a:r>
        </a:p>
      </dgm:t>
    </dgm:pt>
    <dgm:pt modelId="{C18FDF27-16DC-4246-8E33-F7E3D09A5F63}" type="parTrans" cxnId="{18C8B69E-073A-4063-A3DA-AA22A233C8CF}">
      <dgm:prSet/>
      <dgm:spPr/>
      <dgm:t>
        <a:bodyPr/>
        <a:lstStyle/>
        <a:p>
          <a:endParaRPr lang="fr-CA"/>
        </a:p>
      </dgm:t>
    </dgm:pt>
    <dgm:pt modelId="{FB09380F-4D76-43B4-8ED6-9CC7B4BF5F76}" type="sibTrans" cxnId="{18C8B69E-073A-4063-A3DA-AA22A233C8CF}">
      <dgm:prSet/>
      <dgm:spPr/>
      <dgm:t>
        <a:bodyPr/>
        <a:lstStyle/>
        <a:p>
          <a:endParaRPr lang="fr-CA"/>
        </a:p>
      </dgm:t>
    </dgm:pt>
    <dgm:pt modelId="{A9275D8C-9E32-4850-8F85-3DE941732F22}">
      <dgm:prSet/>
      <dgm:spPr/>
      <dgm:t>
        <a:bodyPr/>
        <a:lstStyle/>
        <a:p>
          <a:pPr>
            <a:lnSpc>
              <a:spcPct val="100000"/>
            </a:lnSpc>
          </a:pPr>
          <a:r>
            <a:rPr lang="fr-CA"/>
            <a:t>10 August 2024</a:t>
          </a:r>
        </a:p>
      </dgm:t>
    </dgm:pt>
    <dgm:pt modelId="{AFC2E88E-B219-420F-9B26-4CB864D9BE2C}" type="parTrans" cxnId="{A721EC38-F4C2-45B5-A502-8FF792381F6E}">
      <dgm:prSet/>
      <dgm:spPr/>
      <dgm:t>
        <a:bodyPr/>
        <a:lstStyle/>
        <a:p>
          <a:endParaRPr lang="fr-CA"/>
        </a:p>
      </dgm:t>
    </dgm:pt>
    <dgm:pt modelId="{57E615FE-9968-4E41-855C-A43DD3A5D026}" type="sibTrans" cxnId="{A721EC38-F4C2-45B5-A502-8FF792381F6E}">
      <dgm:prSet/>
      <dgm:spPr/>
      <dgm:t>
        <a:bodyPr/>
        <a:lstStyle/>
        <a:p>
          <a:endParaRPr lang="fr-CA"/>
        </a:p>
      </dgm:t>
    </dgm:pt>
    <dgm:pt modelId="{25281EAB-14C9-421E-BC7E-16326DED18E2}" type="pres">
      <dgm:prSet presAssocID="{6A1362DA-B794-45B9-9BEE-599A1FD4F7C7}" presName="root" presStyleCnt="0">
        <dgm:presLayoutVars>
          <dgm:dir/>
          <dgm:resizeHandles val="exact"/>
        </dgm:presLayoutVars>
      </dgm:prSet>
      <dgm:spPr/>
    </dgm:pt>
    <dgm:pt modelId="{22FB5593-E65B-4A26-8741-125E17A79852}" type="pres">
      <dgm:prSet presAssocID="{4821B3E8-9370-4D21-8198-65BA4339E415}" presName="compNode" presStyleCnt="0"/>
      <dgm:spPr/>
    </dgm:pt>
    <dgm:pt modelId="{8D9B99C7-394B-4C34-8816-E368D172F524}" type="pres">
      <dgm:prSet presAssocID="{4821B3E8-9370-4D21-8198-65BA4339E415}" presName="bgRect" presStyleLbl="bgShp" presStyleIdx="0" presStyleCnt="3" custLinFactNeighborX="-1371" custLinFactNeighborY="-1279"/>
      <dgm:spPr/>
    </dgm:pt>
    <dgm:pt modelId="{2307F62C-95DB-48E5-81CD-757472BF039D}"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che"/>
        </a:ext>
      </dgm:extLst>
    </dgm:pt>
    <dgm:pt modelId="{30B5AAD3-DEA4-4571-B624-384593ED7544}" type="pres">
      <dgm:prSet presAssocID="{4821B3E8-9370-4D21-8198-65BA4339E415}" presName="spaceRect" presStyleCnt="0"/>
      <dgm:spPr/>
    </dgm:pt>
    <dgm:pt modelId="{DC8BA123-F5E9-4001-AAB3-51CC2556315E}" type="pres">
      <dgm:prSet presAssocID="{4821B3E8-9370-4D21-8198-65BA4339E415}" presName="parTx" presStyleLbl="revTx" presStyleIdx="0" presStyleCnt="6" custScaleX="73987" custLinFactNeighborX="-15607" custLinFactNeighborY="-2197">
        <dgm:presLayoutVars>
          <dgm:chMax val="0"/>
          <dgm:chPref val="0"/>
        </dgm:presLayoutVars>
      </dgm:prSet>
      <dgm:spPr/>
    </dgm:pt>
    <dgm:pt modelId="{A6034599-C6FD-4482-85F9-13E8328CB7EB}" type="pres">
      <dgm:prSet presAssocID="{4821B3E8-9370-4D21-8198-65BA4339E415}" presName="desTx" presStyleLbl="revTx" presStyleIdx="1" presStyleCnt="6" custLinFactNeighborX="-19551" custLinFactNeighborY="-2197">
        <dgm:presLayoutVars/>
      </dgm:prSet>
      <dgm:spPr/>
    </dgm:pt>
    <dgm:pt modelId="{E7B8B662-0A68-4859-B3E9-C2EE70ED2A01}" type="pres">
      <dgm:prSet presAssocID="{9F2F4829-C8AF-40C8-B99D-D020B7AFAD49}" presName="sibTrans" presStyleCnt="0"/>
      <dgm:spPr/>
    </dgm:pt>
    <dgm:pt modelId="{82722820-B6C1-4506-87F0-761440026635}" type="pres">
      <dgm:prSet presAssocID="{EED48EC9-139E-4D1A-A023-E1766F475502}" presName="compNode" presStyleCnt="0"/>
      <dgm:spPr/>
    </dgm:pt>
    <dgm:pt modelId="{8835E652-7890-451B-9DFB-5ECE932ED588}" type="pres">
      <dgm:prSet presAssocID="{EED48EC9-139E-4D1A-A023-E1766F475502}" presName="bgRect" presStyleLbl="bgShp" presStyleIdx="1" presStyleCnt="3"/>
      <dgm:spPr/>
    </dgm:pt>
    <dgm:pt modelId="{CD52E236-C6D6-4BCE-A291-FC6C76A275A6}"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ille"/>
        </a:ext>
      </dgm:extLst>
    </dgm:pt>
    <dgm:pt modelId="{7AFAA290-4676-4564-AACB-CBBD9406E0F6}" type="pres">
      <dgm:prSet presAssocID="{EED48EC9-139E-4D1A-A023-E1766F475502}" presName="spaceRect" presStyleCnt="0"/>
      <dgm:spPr/>
    </dgm:pt>
    <dgm:pt modelId="{30153E0B-9BB3-48CA-B4E6-B87A41A11D9C}" type="pres">
      <dgm:prSet presAssocID="{EED48EC9-139E-4D1A-A023-E1766F475502}" presName="parTx" presStyleLbl="revTx" presStyleIdx="2" presStyleCnt="6" custScaleX="85059" custLinFactNeighborX="-12207" custLinFactNeighborY="-3838">
        <dgm:presLayoutVars>
          <dgm:chMax val="0"/>
          <dgm:chPref val="0"/>
        </dgm:presLayoutVars>
      </dgm:prSet>
      <dgm:spPr/>
    </dgm:pt>
    <dgm:pt modelId="{5D31151A-0955-4B89-AB0D-DE8D816D263D}" type="pres">
      <dgm:prSet presAssocID="{EED48EC9-139E-4D1A-A023-E1766F475502}" presName="desTx" presStyleLbl="revTx" presStyleIdx="3" presStyleCnt="6" custScaleX="101729" custLinFactNeighborX="-31912" custLinFactNeighborY="-3943">
        <dgm:presLayoutVars/>
      </dgm:prSet>
      <dgm:spPr/>
    </dgm:pt>
    <dgm:pt modelId="{F2F3DCF2-9341-4C32-BF59-7F09E1936EAC}" type="pres">
      <dgm:prSet presAssocID="{E8A58E6C-D702-4CD5-A4A4-68BF06D65777}" presName="sibTrans" presStyleCnt="0"/>
      <dgm:spPr/>
    </dgm:pt>
    <dgm:pt modelId="{3955CBE2-B24E-4148-922F-6B4246F32E4B}" type="pres">
      <dgm:prSet presAssocID="{55D18788-16D9-46D2-837A-960D65CA32C9}" presName="compNode" presStyleCnt="0"/>
      <dgm:spPr/>
    </dgm:pt>
    <dgm:pt modelId="{08EE15D6-CDC1-439D-88E7-E2136239ECE9}" type="pres">
      <dgm:prSet presAssocID="{55D18788-16D9-46D2-837A-960D65CA32C9}" presName="bgRect" presStyleLbl="bgShp" presStyleIdx="2" presStyleCnt="3"/>
      <dgm:spPr/>
    </dgm:pt>
    <dgm:pt modelId="{5691A079-6785-4B9E-8ECD-6836EE4E4DEA}"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nyon scene"/>
        </a:ext>
      </dgm:extLst>
    </dgm:pt>
    <dgm:pt modelId="{F541CFB1-A555-4799-92C9-EEBCC6AFA69B}" type="pres">
      <dgm:prSet presAssocID="{55D18788-16D9-46D2-837A-960D65CA32C9}" presName="spaceRect" presStyleCnt="0"/>
      <dgm:spPr/>
    </dgm:pt>
    <dgm:pt modelId="{256DA46B-CA14-4C84-A4B7-27BF1E4A1D0E}" type="pres">
      <dgm:prSet presAssocID="{55D18788-16D9-46D2-837A-960D65CA32C9}" presName="parTx" presStyleLbl="revTx" presStyleIdx="4" presStyleCnt="6" custScaleX="47547">
        <dgm:presLayoutVars>
          <dgm:chMax val="0"/>
          <dgm:chPref val="0"/>
        </dgm:presLayoutVars>
      </dgm:prSet>
      <dgm:spPr/>
    </dgm:pt>
    <dgm:pt modelId="{AE3D1943-DBA7-4A90-A784-4F911AFB2799}" type="pres">
      <dgm:prSet presAssocID="{55D18788-16D9-46D2-837A-960D65CA32C9}" presName="desTx" presStyleLbl="revTx" presStyleIdx="5" presStyleCnt="6" custLinFactNeighborX="13528" custLinFactNeighborY="557">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6C3AEE11-2408-49AA-A775-6A3512F6F523}" srcId="{4821B3E8-9370-4D21-8198-65BA4339E415}" destId="{A79BCC07-4436-42E3-80A6-732F0A17966E}" srcOrd="0" destOrd="0" parTransId="{C3A2DAB3-4DF7-44D0-8672-751A277F8AE2}" sibTransId="{087A1BFF-C84C-4587-A80D-8974ABC8EF5F}"/>
    <dgm:cxn modelId="{5B71B816-03BD-456C-B1B8-D7F4ABAD4FEA}" type="presOf" srcId="{EED48EC9-139E-4D1A-A023-E1766F475502}" destId="{30153E0B-9BB3-48CA-B4E6-B87A41A11D9C}" srcOrd="0" destOrd="0" presId="urn:microsoft.com/office/officeart/2018/2/layout/IconVerticalSolidList"/>
    <dgm:cxn modelId="{7482D616-6E4B-44E0-A082-E0B35D3F5D02}" type="presOf" srcId="{6A1362DA-B794-45B9-9BEE-599A1FD4F7C7}" destId="{25281EAB-14C9-421E-BC7E-16326DED18E2}" srcOrd="0" destOrd="0" presId="urn:microsoft.com/office/officeart/2018/2/layout/IconVerticalSolidList"/>
    <dgm:cxn modelId="{A721EC38-F4C2-45B5-A502-8FF792381F6E}" srcId="{55D18788-16D9-46D2-837A-960D65CA32C9}" destId="{A9275D8C-9E32-4850-8F85-3DE941732F22}" srcOrd="1" destOrd="0" parTransId="{AFC2E88E-B219-420F-9B26-4CB864D9BE2C}" sibTransId="{57E615FE-9968-4E41-855C-A43DD3A5D026}"/>
    <dgm:cxn modelId="{5DFAD83C-B70D-4B6E-BBD9-5744EA10C0FA}" type="presOf" srcId="{C72972B3-872D-440F-9E81-ADDF9CCABF46}" destId="{AE3D1943-DBA7-4A90-A784-4F911AFB2799}" srcOrd="0" destOrd="2" presId="urn:microsoft.com/office/officeart/2018/2/layout/IconVerticalSolidList"/>
    <dgm:cxn modelId="{7F0F153E-6E68-4AE1-9989-4BEBD57270BD}" srcId="{55D18788-16D9-46D2-837A-960D65CA32C9}" destId="{C72972B3-872D-440F-9E81-ADDF9CCABF46}" srcOrd="2" destOrd="0" parTransId="{98F1C38A-AEAC-4A6B-B913-3E35128F5E1C}" sibTransId="{E3DB16BA-C57E-493E-9B81-42BD4BDF89CB}"/>
    <dgm:cxn modelId="{DEC8DD5E-68FE-4F8E-A170-C908E7F1AF46}" type="presOf" srcId="{D51408AB-258D-4406-B40B-CC29CF313713}" destId="{5D31151A-0955-4B89-AB0D-DE8D816D263D}" srcOrd="0" destOrd="0" presId="urn:microsoft.com/office/officeart/2018/2/layout/IconVerticalSolidList"/>
    <dgm:cxn modelId="{A35AB96F-05D9-46B8-920E-CC688DDD32E2}" type="presOf" srcId="{4821B3E8-9370-4D21-8198-65BA4339E415}" destId="{DC8BA123-F5E9-4001-AAB3-51CC2556315E}" srcOrd="0" destOrd="0" presId="urn:microsoft.com/office/officeart/2018/2/layout/IconVerticalSolidList"/>
    <dgm:cxn modelId="{53DF4457-23D2-457D-8214-AB77637B520D}" type="presOf" srcId="{55D18788-16D9-46D2-837A-960D65CA32C9}" destId="{256DA46B-CA14-4C84-A4B7-27BF1E4A1D0E}" srcOrd="0" destOrd="0" presId="urn:microsoft.com/office/officeart/2018/2/layout/IconVerticalSolidList"/>
    <dgm:cxn modelId="{D6038E77-17CF-4B71-99AA-DF5A03FF68DC}" type="presOf" srcId="{8A94DAAB-1CA5-410E-BA9E-F949D37AA90F}" destId="{AE3D1943-DBA7-4A90-A784-4F911AFB2799}" srcOrd="0" destOrd="3" presId="urn:microsoft.com/office/officeart/2018/2/layout/IconVerticalSolidList"/>
    <dgm:cxn modelId="{508AA677-84BC-4D76-B730-28EA84E9EBCA}" srcId="{6A1362DA-B794-45B9-9BEE-599A1FD4F7C7}" destId="{EED48EC9-139E-4D1A-A023-E1766F475502}" srcOrd="1" destOrd="0" parTransId="{D0F6851C-F0F8-491D-B94E-762CD794E96A}" sibTransId="{E8A58E6C-D702-4CD5-A4A4-68BF06D65777}"/>
    <dgm:cxn modelId="{18C8B69E-073A-4063-A3DA-AA22A233C8CF}" srcId="{55D18788-16D9-46D2-837A-960D65CA32C9}" destId="{8A94DAAB-1CA5-410E-BA9E-F949D37AA90F}" srcOrd="3" destOrd="0" parTransId="{C18FDF27-16DC-4246-8E33-F7E3D09A5F63}" sibTransId="{FB09380F-4D76-43B4-8ED6-9CC7B4BF5F76}"/>
    <dgm:cxn modelId="{57732BA0-8BB5-4530-8F74-2CE8F82ABABE}" type="presOf" srcId="{5F850C0C-66DA-4799-ACB6-9C952061092A}" destId="{AE3D1943-DBA7-4A90-A784-4F911AFB2799}" srcOrd="0" destOrd="0" presId="urn:microsoft.com/office/officeart/2018/2/layout/IconVerticalSolidList"/>
    <dgm:cxn modelId="{E4297EAF-54BF-404C-A3AC-56ABC1C77B0F}" type="presOf" srcId="{819594FA-0AF7-4BCA-BF4E-B320063C2DB1}" destId="{A6034599-C6FD-4482-85F9-13E8328CB7EB}" srcOrd="0" destOrd="1" presId="urn:microsoft.com/office/officeart/2018/2/layout/IconVerticalSolidList"/>
    <dgm:cxn modelId="{1D3D3BC2-7F82-4C5A-8D6B-503206F18A71}" srcId="{EED48EC9-139E-4D1A-A023-E1766F475502}" destId="{D51408AB-258D-4406-B40B-CC29CF313713}" srcOrd="0" destOrd="0" parTransId="{6CA7A0CF-B790-4872-B7B2-B1B9A8D28491}" sibTransId="{18195661-4D89-4F14-8701-171F7C521288}"/>
    <dgm:cxn modelId="{0EDCB0E6-0593-425F-B739-19077B1E9ED2}" type="presOf" srcId="{A9275D8C-9E32-4850-8F85-3DE941732F22}" destId="{AE3D1943-DBA7-4A90-A784-4F911AFB2799}" srcOrd="0" destOrd="1" presId="urn:microsoft.com/office/officeart/2018/2/layout/IconVerticalSolidList"/>
    <dgm:cxn modelId="{188A8EEE-44E6-4D2F-B536-19CA55C63736}" type="presOf" srcId="{A79BCC07-4436-42E3-80A6-732F0A17966E}" destId="{A6034599-C6FD-4482-85F9-13E8328CB7EB}" srcOrd="0" destOrd="0" presId="urn:microsoft.com/office/officeart/2018/2/layout/IconVerticalSolidList"/>
    <dgm:cxn modelId="{E20EF0EF-E539-4948-B46C-9E9B5B3AA634}" srcId="{6A1362DA-B794-45B9-9BEE-599A1FD4F7C7}" destId="{55D18788-16D9-46D2-837A-960D65CA32C9}" srcOrd="2" destOrd="0" parTransId="{D39B7213-81B5-4957-BC58-13232544EBDA}" sibTransId="{8442729E-1D19-458D-98BD-1AB5B700F9E0}"/>
    <dgm:cxn modelId="{4E926AF1-506D-474E-8D21-8714659EE5EF}" srcId="{4821B3E8-9370-4D21-8198-65BA4339E415}" destId="{819594FA-0AF7-4BCA-BF4E-B320063C2DB1}" srcOrd="1" destOrd="0" parTransId="{1E130B30-3A17-4D96-B9AD-9A806206E5CD}" sibTransId="{132C8A32-FFC0-4A33-B7C4-C6295D26E9C0}"/>
    <dgm:cxn modelId="{E14EC1FA-6481-41D2-AE31-0F9E15D74881}" srcId="{6A1362DA-B794-45B9-9BEE-599A1FD4F7C7}" destId="{4821B3E8-9370-4D21-8198-65BA4339E415}" srcOrd="0" destOrd="0" parTransId="{763F03D9-CB7E-435B-BA77-D1F8D4274E03}" sibTransId="{9F2F4829-C8AF-40C8-B99D-D020B7AFAD49}"/>
    <dgm:cxn modelId="{550623F7-6554-4751-B87A-43AC4DC72581}" type="presParOf" srcId="{25281EAB-14C9-421E-BC7E-16326DED18E2}" destId="{22FB5593-E65B-4A26-8741-125E17A79852}" srcOrd="0" destOrd="0" presId="urn:microsoft.com/office/officeart/2018/2/layout/IconVerticalSolidList"/>
    <dgm:cxn modelId="{B321C6A8-A727-4647-B434-A0E37D66EB26}" type="presParOf" srcId="{22FB5593-E65B-4A26-8741-125E17A79852}" destId="{8D9B99C7-394B-4C34-8816-E368D172F524}" srcOrd="0" destOrd="0" presId="urn:microsoft.com/office/officeart/2018/2/layout/IconVerticalSolidList"/>
    <dgm:cxn modelId="{5E0EBFEA-7690-435B-9E36-EA1CDBECD8DA}" type="presParOf" srcId="{22FB5593-E65B-4A26-8741-125E17A79852}" destId="{2307F62C-95DB-48E5-81CD-757472BF039D}" srcOrd="1" destOrd="0" presId="urn:microsoft.com/office/officeart/2018/2/layout/IconVerticalSolidList"/>
    <dgm:cxn modelId="{33C2B6AC-C6A7-4FD7-922B-A74D60B51444}" type="presParOf" srcId="{22FB5593-E65B-4A26-8741-125E17A79852}" destId="{30B5AAD3-DEA4-4571-B624-384593ED7544}" srcOrd="2" destOrd="0" presId="urn:microsoft.com/office/officeart/2018/2/layout/IconVerticalSolidList"/>
    <dgm:cxn modelId="{67DC8D9B-BD87-45C2-9E92-787E0F72D43F}" type="presParOf" srcId="{22FB5593-E65B-4A26-8741-125E17A79852}" destId="{DC8BA123-F5E9-4001-AAB3-51CC2556315E}" srcOrd="3" destOrd="0" presId="urn:microsoft.com/office/officeart/2018/2/layout/IconVerticalSolidList"/>
    <dgm:cxn modelId="{555FBE74-2466-4284-9F4F-742594F6938F}" type="presParOf" srcId="{22FB5593-E65B-4A26-8741-125E17A79852}" destId="{A6034599-C6FD-4482-85F9-13E8328CB7EB}" srcOrd="4" destOrd="0" presId="urn:microsoft.com/office/officeart/2018/2/layout/IconVerticalSolidList"/>
    <dgm:cxn modelId="{5FB9D874-E60A-4BC5-8B8A-8F9A524AF68A}" type="presParOf" srcId="{25281EAB-14C9-421E-BC7E-16326DED18E2}" destId="{E7B8B662-0A68-4859-B3E9-C2EE70ED2A01}" srcOrd="1" destOrd="0" presId="urn:microsoft.com/office/officeart/2018/2/layout/IconVerticalSolidList"/>
    <dgm:cxn modelId="{5EE425CE-2443-4C13-9323-9E456EAF75F3}" type="presParOf" srcId="{25281EAB-14C9-421E-BC7E-16326DED18E2}" destId="{82722820-B6C1-4506-87F0-761440026635}" srcOrd="2" destOrd="0" presId="urn:microsoft.com/office/officeart/2018/2/layout/IconVerticalSolidList"/>
    <dgm:cxn modelId="{47C8754A-51E8-4713-8EB7-A02D5455AD3D}" type="presParOf" srcId="{82722820-B6C1-4506-87F0-761440026635}" destId="{8835E652-7890-451B-9DFB-5ECE932ED588}" srcOrd="0" destOrd="0" presId="urn:microsoft.com/office/officeart/2018/2/layout/IconVerticalSolidList"/>
    <dgm:cxn modelId="{CF2A259F-BCA2-4E1E-97F0-BE9D656E3ABC}" type="presParOf" srcId="{82722820-B6C1-4506-87F0-761440026635}" destId="{CD52E236-C6D6-4BCE-A291-FC6C76A275A6}" srcOrd="1" destOrd="0" presId="urn:microsoft.com/office/officeart/2018/2/layout/IconVerticalSolidList"/>
    <dgm:cxn modelId="{9515EECA-10A9-4269-AB79-0EDE481C6415}" type="presParOf" srcId="{82722820-B6C1-4506-87F0-761440026635}" destId="{7AFAA290-4676-4564-AACB-CBBD9406E0F6}" srcOrd="2" destOrd="0" presId="urn:microsoft.com/office/officeart/2018/2/layout/IconVerticalSolidList"/>
    <dgm:cxn modelId="{383F115A-D48D-4278-A10C-F36AC43B34DE}" type="presParOf" srcId="{82722820-B6C1-4506-87F0-761440026635}" destId="{30153E0B-9BB3-48CA-B4E6-B87A41A11D9C}" srcOrd="3" destOrd="0" presId="urn:microsoft.com/office/officeart/2018/2/layout/IconVerticalSolidList"/>
    <dgm:cxn modelId="{277424A2-40D9-4D08-A59D-2ADD1A5A9E79}" type="presParOf" srcId="{82722820-B6C1-4506-87F0-761440026635}" destId="{5D31151A-0955-4B89-AB0D-DE8D816D263D}" srcOrd="4" destOrd="0" presId="urn:microsoft.com/office/officeart/2018/2/layout/IconVerticalSolidList"/>
    <dgm:cxn modelId="{63E81AFD-60FD-4D6C-8D9A-A06E721E6D81}" type="presParOf" srcId="{25281EAB-14C9-421E-BC7E-16326DED18E2}" destId="{F2F3DCF2-9341-4C32-BF59-7F09E1936EAC}" srcOrd="3" destOrd="0" presId="urn:microsoft.com/office/officeart/2018/2/layout/IconVerticalSolidList"/>
    <dgm:cxn modelId="{57346F0B-3AD1-4B5C-AEB3-F276083E3D4E}" type="presParOf" srcId="{25281EAB-14C9-421E-BC7E-16326DED18E2}" destId="{3955CBE2-B24E-4148-922F-6B4246F32E4B}" srcOrd="4" destOrd="0" presId="urn:microsoft.com/office/officeart/2018/2/layout/IconVerticalSolidList"/>
    <dgm:cxn modelId="{A7A202F1-6A53-4465-8FE7-4203BE4A5677}" type="presParOf" srcId="{3955CBE2-B24E-4148-922F-6B4246F32E4B}" destId="{08EE15D6-CDC1-439D-88E7-E2136239ECE9}" srcOrd="0" destOrd="0" presId="urn:microsoft.com/office/officeart/2018/2/layout/IconVerticalSolidList"/>
    <dgm:cxn modelId="{F822B69E-F8AE-4153-B1F9-53CDFE5F76C1}" type="presParOf" srcId="{3955CBE2-B24E-4148-922F-6B4246F32E4B}" destId="{5691A079-6785-4B9E-8ECD-6836EE4E4DEA}" srcOrd="1" destOrd="0" presId="urn:microsoft.com/office/officeart/2018/2/layout/IconVerticalSolidList"/>
    <dgm:cxn modelId="{06D92FB9-136F-4B04-AA50-A74A0913CDA5}" type="presParOf" srcId="{3955CBE2-B24E-4148-922F-6B4246F32E4B}" destId="{F541CFB1-A555-4799-92C9-EEBCC6AFA69B}" srcOrd="2" destOrd="0" presId="urn:microsoft.com/office/officeart/2018/2/layout/IconVerticalSolidList"/>
    <dgm:cxn modelId="{FD95D7C0-D8F6-47DD-A1BD-FF550672136E}" type="presParOf" srcId="{3955CBE2-B24E-4148-922F-6B4246F32E4B}" destId="{256DA46B-CA14-4C84-A4B7-27BF1E4A1D0E}" srcOrd="3" destOrd="0" presId="urn:microsoft.com/office/officeart/2018/2/layout/IconVerticalSolidList"/>
    <dgm:cxn modelId="{BEC08C2C-EAF1-4691-9C84-43A50C6AD466}" type="presParOf" srcId="{3955CBE2-B24E-4148-922F-6B4246F32E4B}" destId="{AE3D1943-DBA7-4A90-A784-4F911AFB2799}"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A1362DA-B794-45B9-9BEE-599A1FD4F7C7}"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rtlCol="0"/>
        <a:lstStyle/>
        <a:p>
          <a:pPr rtl="0"/>
          <a:endParaRPr lang="en-ZA"/>
        </a:p>
      </dgm:t>
    </dgm:pt>
    <dgm:pt modelId="{4821B3E8-9370-4D21-8198-65BA4339E415}">
      <dgm:prSet phldrT="[Text]"/>
      <dgm:spPr/>
      <dgm:t>
        <a:bodyPr rtlCol="0"/>
        <a:lstStyle/>
        <a:p>
          <a:pPr>
            <a:lnSpc>
              <a:spcPct val="100000"/>
            </a:lnSpc>
            <a:defRPr b="1"/>
          </a:pPr>
          <a:r>
            <a:rPr lang="fr-FR" b="1" noProof="0" err="1"/>
            <a:t>Prerequisite</a:t>
          </a:r>
          <a:endParaRPr lang="fr-FR" b="1" noProof="0"/>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FR" noProof="0"/>
            <a:t>Age : N/A</a:t>
          </a:r>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8990175B-9D44-4607-8FBA-A007DD3BDCD2}">
      <dgm:prSet phldrT="[Text]"/>
      <dgm:spPr/>
      <dgm:t>
        <a:bodyPr rtlCol="0"/>
        <a:lstStyle/>
        <a:p>
          <a:pPr>
            <a:lnSpc>
              <a:spcPct val="100000"/>
            </a:lnSpc>
          </a:pPr>
          <a:r>
            <a:rPr lang="en-CA"/>
            <a:t>Gold star completed</a:t>
          </a:r>
          <a:endParaRPr lang="fr-FR" noProof="0"/>
        </a:p>
      </dgm:t>
    </dgm:pt>
    <dgm:pt modelId="{02F16045-3CB8-41FE-AF3D-FC471EDB1A43}" type="sibTrans" cxnId="{3B800981-BF06-4825-8D19-D45C3C790513}">
      <dgm:prSet/>
      <dgm:spPr/>
      <dgm:t>
        <a:bodyPr rtlCol="0"/>
        <a:lstStyle/>
        <a:p>
          <a:pPr rtl="0"/>
          <a:endParaRPr lang="fr-FR" noProof="0"/>
        </a:p>
      </dgm:t>
    </dgm:pt>
    <dgm:pt modelId="{1E28B33B-A87B-4A20-B998-C7F1781B7D5F}" type="parTrans" cxnId="{3B800981-BF06-4825-8D19-D45C3C790513}">
      <dgm:prSet/>
      <dgm:spPr/>
      <dgm:t>
        <a:bodyPr rtlCol="0"/>
        <a:lstStyle/>
        <a:p>
          <a:pPr rtl="0"/>
          <a:endParaRPr lang="fr-FR" noProof="0"/>
        </a:p>
      </dgm:t>
    </dgm:pt>
    <dgm:pt modelId="{EED48EC9-139E-4D1A-A023-E1766F475502}">
      <dgm:prSet phldrT="[Text]"/>
      <dgm:spPr/>
      <dgm:t>
        <a:bodyPr rtlCol="0"/>
        <a:lstStyle/>
        <a:p>
          <a:pPr>
            <a:lnSpc>
              <a:spcPct val="100000"/>
            </a:lnSpc>
            <a:defRPr b="1"/>
          </a:pPr>
          <a:r>
            <a:rPr lang="fr-CA" b="1" noProof="0"/>
            <a:t>Course objectives</a:t>
          </a:r>
          <a:endParaRPr lang="fr-FR" b="1" noProof="0"/>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dgm:spPr/>
      <dgm:t>
        <a:bodyPr/>
        <a:lstStyle/>
        <a:p>
          <a:pPr>
            <a:lnSpc>
              <a:spcPct val="100000"/>
            </a:lnSpc>
          </a:pPr>
          <a:r>
            <a:rPr lang="en-US" b="0" i="0"/>
            <a:t>Provides cadets an opportunity to develop the specialist skills required to perform as a Mountain Bike Instructor at the cadet corps, summer training </a:t>
          </a:r>
          <a:r>
            <a:rPr lang="en-US" b="0" i="0" err="1"/>
            <a:t>centre</a:t>
          </a:r>
          <a:r>
            <a:rPr lang="en-US" b="0" i="0"/>
            <a:t> and on expeditions. Activities include riding a mountain bike on intermediate and advanced trails, conducting a mountain bike activity, and performing repairs on a mountain bike.</a:t>
          </a:r>
          <a:endParaRPr lang="fr-FR"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defRPr b="1"/>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fr-CA" noProof="0"/>
            <a:t>28 July to 10 August 2024</a:t>
          </a:r>
          <a:br>
            <a:rPr lang="fr-FR" noProof="0"/>
          </a:br>
          <a:r>
            <a:rPr lang="fr-FR" noProof="0"/>
            <a:t>(2 </a:t>
          </a:r>
          <a:r>
            <a:rPr lang="fr-FR" noProof="0" err="1"/>
            <a:t>weeks</a:t>
          </a:r>
          <a:r>
            <a:rPr lang="fr-FR" noProof="0"/>
            <a:t>)  </a:t>
          </a:r>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D615AD95-AC5D-4165-9D71-060E4810CD5C}" type="pres">
      <dgm:prSet presAssocID="{6A1362DA-B794-45B9-9BEE-599A1FD4F7C7}" presName="root" presStyleCnt="0">
        <dgm:presLayoutVars>
          <dgm:dir/>
          <dgm:resizeHandles val="exact"/>
        </dgm:presLayoutVars>
      </dgm:prSet>
      <dgm:spPr/>
    </dgm:pt>
    <dgm:pt modelId="{921DD3C3-DA39-40E1-9D65-94747BDFFA4C}" type="pres">
      <dgm:prSet presAssocID="{4821B3E8-9370-4D21-8198-65BA4339E415}" presName="compNode" presStyleCnt="0"/>
      <dgm:spPr/>
    </dgm:pt>
    <dgm:pt modelId="{66A025DB-AE1C-4D6B-98CB-3B95712C901C}"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85C6B753-C06E-4ADB-BD52-981600E080F6}" type="pres">
      <dgm:prSet presAssocID="{4821B3E8-9370-4D21-8198-65BA4339E415}" presName="iconSpace" presStyleCnt="0"/>
      <dgm:spPr/>
    </dgm:pt>
    <dgm:pt modelId="{1A629F31-D08C-41EF-B1E1-F76794688582}" type="pres">
      <dgm:prSet presAssocID="{4821B3E8-9370-4D21-8198-65BA4339E415}" presName="parTx" presStyleLbl="revTx" presStyleIdx="0" presStyleCnt="6">
        <dgm:presLayoutVars>
          <dgm:chMax val="0"/>
          <dgm:chPref val="0"/>
        </dgm:presLayoutVars>
      </dgm:prSet>
      <dgm:spPr/>
    </dgm:pt>
    <dgm:pt modelId="{870E9CE6-D064-461A-B113-4BD30EAE3F49}" type="pres">
      <dgm:prSet presAssocID="{4821B3E8-9370-4D21-8198-65BA4339E415}" presName="txSpace" presStyleCnt="0"/>
      <dgm:spPr/>
    </dgm:pt>
    <dgm:pt modelId="{E73D8D59-B4CF-4FB8-B1CE-F5D635B8AD05}" type="pres">
      <dgm:prSet presAssocID="{4821B3E8-9370-4D21-8198-65BA4339E415}" presName="desTx" presStyleLbl="revTx" presStyleIdx="1" presStyleCnt="6">
        <dgm:presLayoutVars/>
      </dgm:prSet>
      <dgm:spPr/>
    </dgm:pt>
    <dgm:pt modelId="{886E1DBF-1E21-44BF-80B0-7D28A5B8DE56}" type="pres">
      <dgm:prSet presAssocID="{9F2F4829-C8AF-40C8-B99D-D020B7AFAD49}" presName="sibTrans" presStyleCnt="0"/>
      <dgm:spPr/>
    </dgm:pt>
    <dgm:pt modelId="{A89CF492-C16C-4894-8CCE-ABE7B2419236}" type="pres">
      <dgm:prSet presAssocID="{EED48EC9-139E-4D1A-A023-E1766F475502}" presName="compNode" presStyleCnt="0"/>
      <dgm:spPr/>
    </dgm:pt>
    <dgm:pt modelId="{90F297BB-B807-494F-A422-4A735E4CD9CE}"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B9248BF3-8C1F-4D08-BF2D-833FC74D4F91}" type="pres">
      <dgm:prSet presAssocID="{EED48EC9-139E-4D1A-A023-E1766F475502}" presName="iconSpace" presStyleCnt="0"/>
      <dgm:spPr/>
    </dgm:pt>
    <dgm:pt modelId="{F41E4867-AB68-4FAA-BACB-980203883744}" type="pres">
      <dgm:prSet presAssocID="{EED48EC9-139E-4D1A-A023-E1766F475502}" presName="parTx" presStyleLbl="revTx" presStyleIdx="2" presStyleCnt="6">
        <dgm:presLayoutVars>
          <dgm:chMax val="0"/>
          <dgm:chPref val="0"/>
        </dgm:presLayoutVars>
      </dgm:prSet>
      <dgm:spPr/>
    </dgm:pt>
    <dgm:pt modelId="{9555A673-FE20-45CC-A1A7-34059B864B10}" type="pres">
      <dgm:prSet presAssocID="{EED48EC9-139E-4D1A-A023-E1766F475502}" presName="txSpace" presStyleCnt="0"/>
      <dgm:spPr/>
    </dgm:pt>
    <dgm:pt modelId="{5A7A80CB-3030-4439-B250-C7EB13D6B008}" type="pres">
      <dgm:prSet presAssocID="{EED48EC9-139E-4D1A-A023-E1766F475502}" presName="desTx" presStyleLbl="revTx" presStyleIdx="3" presStyleCnt="6">
        <dgm:presLayoutVars/>
      </dgm:prSet>
      <dgm:spPr/>
    </dgm:pt>
    <dgm:pt modelId="{2168A6B8-C3F2-4F1A-8BF8-B70AFBFE7A27}" type="pres">
      <dgm:prSet presAssocID="{E8A58E6C-D702-4CD5-A4A4-68BF06D65777}" presName="sibTrans" presStyleCnt="0"/>
      <dgm:spPr/>
    </dgm:pt>
    <dgm:pt modelId="{C91A0E7F-C378-4706-BA75-E1FE2809E51A}" type="pres">
      <dgm:prSet presAssocID="{55D18788-16D9-46D2-837A-960D65CA32C9}" presName="compNode" presStyleCnt="0"/>
      <dgm:spPr/>
    </dgm:pt>
    <dgm:pt modelId="{75F851F3-E4CB-40E5-B0A1-9D9E9A679A1F}"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D784B000-E612-429F-A8FD-3FE97FF8E017}" type="pres">
      <dgm:prSet presAssocID="{55D18788-16D9-46D2-837A-960D65CA32C9}" presName="iconSpace" presStyleCnt="0"/>
      <dgm:spPr/>
    </dgm:pt>
    <dgm:pt modelId="{54668509-EA7B-440A-BBF2-A0F2AECE1DCC}" type="pres">
      <dgm:prSet presAssocID="{55D18788-16D9-46D2-837A-960D65CA32C9}" presName="parTx" presStyleLbl="revTx" presStyleIdx="4" presStyleCnt="6">
        <dgm:presLayoutVars>
          <dgm:chMax val="0"/>
          <dgm:chPref val="0"/>
        </dgm:presLayoutVars>
      </dgm:prSet>
      <dgm:spPr/>
    </dgm:pt>
    <dgm:pt modelId="{5EA80755-2404-48DE-9B0D-05E10E4ADBB4}" type="pres">
      <dgm:prSet presAssocID="{55D18788-16D9-46D2-837A-960D65CA32C9}" presName="txSpace" presStyleCnt="0"/>
      <dgm:spPr/>
    </dgm:pt>
    <dgm:pt modelId="{E974D3E3-3F9F-41B7-88D0-92144FAD9395}" type="pres">
      <dgm:prSet presAssocID="{55D18788-16D9-46D2-837A-960D65CA32C9}" presName="desTx" presStyleLbl="revTx" presStyleIdx="5" presStyleCnt="6">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20538F0B-3D27-4B33-B1F4-AAE9BCE1ACE4}" type="presOf" srcId="{EED48EC9-139E-4D1A-A023-E1766F475502}" destId="{F41E4867-AB68-4FAA-BACB-980203883744}" srcOrd="0" destOrd="0" presId="urn:microsoft.com/office/officeart/2018/5/layout/CenteredIconLabelDescriptionList"/>
    <dgm:cxn modelId="{77DFC90E-D49A-4A13-944F-E70CAB107CB6}" type="presOf" srcId="{D51408AB-258D-4406-B40B-CC29CF313713}" destId="{5A7A80CB-3030-4439-B250-C7EB13D6B008}" srcOrd="0" destOrd="0" presId="urn:microsoft.com/office/officeart/2018/5/layout/CenteredIconLabelDescriptionList"/>
    <dgm:cxn modelId="{6C3AEE11-2408-49AA-A775-6A3512F6F523}" srcId="{4821B3E8-9370-4D21-8198-65BA4339E415}" destId="{A79BCC07-4436-42E3-80A6-732F0A17966E}" srcOrd="0" destOrd="0" parTransId="{C3A2DAB3-4DF7-44D0-8672-751A277F8AE2}" sibTransId="{087A1BFF-C84C-4587-A80D-8974ABC8EF5F}"/>
    <dgm:cxn modelId="{4327ED17-770D-4AE5-9B37-A81C4F909547}" type="presOf" srcId="{6A1362DA-B794-45B9-9BEE-599A1FD4F7C7}" destId="{D615AD95-AC5D-4165-9D71-060E4810CD5C}" srcOrd="0" destOrd="0" presId="urn:microsoft.com/office/officeart/2018/5/layout/CenteredIconLabelDescriptionList"/>
    <dgm:cxn modelId="{6FDEE21E-2FFC-420F-9EB3-53112A5DBEB1}" type="presOf" srcId="{4821B3E8-9370-4D21-8198-65BA4339E415}" destId="{1A629F31-D08C-41EF-B1E1-F76794688582}" srcOrd="0" destOrd="0" presId="urn:microsoft.com/office/officeart/2018/5/layout/CenteredIconLabelDescriptionList"/>
    <dgm:cxn modelId="{F58A0651-C184-47A2-9CBF-2CB9C245D8C5}" type="presOf" srcId="{8990175B-9D44-4607-8FBA-A007DD3BDCD2}" destId="{E73D8D59-B4CF-4FB8-B1CE-F5D635B8AD05}" srcOrd="0" destOrd="1" presId="urn:microsoft.com/office/officeart/2018/5/layout/CenteredIconLabelDescriptionList"/>
    <dgm:cxn modelId="{508AA677-84BC-4D76-B730-28EA84E9EBCA}" srcId="{6A1362DA-B794-45B9-9BEE-599A1FD4F7C7}" destId="{EED48EC9-139E-4D1A-A023-E1766F475502}" srcOrd="1" destOrd="0" parTransId="{D0F6851C-F0F8-491D-B94E-762CD794E96A}" sibTransId="{E8A58E6C-D702-4CD5-A4A4-68BF06D65777}"/>
    <dgm:cxn modelId="{3B800981-BF06-4825-8D19-D45C3C790513}" srcId="{4821B3E8-9370-4D21-8198-65BA4339E415}" destId="{8990175B-9D44-4607-8FBA-A007DD3BDCD2}" srcOrd="1" destOrd="0" parTransId="{1E28B33B-A87B-4A20-B998-C7F1781B7D5F}" sibTransId="{02F16045-3CB8-41FE-AF3D-FC471EDB1A43}"/>
    <dgm:cxn modelId="{1B9D6C86-FF31-4508-82FD-5A08A1E847F6}" type="presOf" srcId="{5F850C0C-66DA-4799-ACB6-9C952061092A}" destId="{E974D3E3-3F9F-41B7-88D0-92144FAD9395}" srcOrd="0" destOrd="0" presId="urn:microsoft.com/office/officeart/2018/5/layout/CenteredIconLabelDescriptionList"/>
    <dgm:cxn modelId="{134062A2-B56D-46AE-8D74-5EC0DC216A3E}" type="presOf" srcId="{55D18788-16D9-46D2-837A-960D65CA32C9}" destId="{54668509-EA7B-440A-BBF2-A0F2AECE1DCC}" srcOrd="0" destOrd="0" presId="urn:microsoft.com/office/officeart/2018/5/layout/CenteredIconLabelDescriptionList"/>
    <dgm:cxn modelId="{1D3D3BC2-7F82-4C5A-8D6B-503206F18A71}" srcId="{EED48EC9-139E-4D1A-A023-E1766F475502}" destId="{D51408AB-258D-4406-B40B-CC29CF313713}" srcOrd="0" destOrd="0" parTransId="{6CA7A0CF-B790-4872-B7B2-B1B9A8D28491}" sibTransId="{18195661-4D89-4F14-8701-171F7C521288}"/>
    <dgm:cxn modelId="{6420CCDD-57DF-40AA-B91B-490B5D09C5EC}" type="presOf" srcId="{A79BCC07-4436-42E3-80A6-732F0A17966E}" destId="{E73D8D59-B4CF-4FB8-B1CE-F5D635B8AD05}" srcOrd="0" destOrd="0" presId="urn:microsoft.com/office/officeart/2018/5/layout/CenteredIconLabelDescriptionList"/>
    <dgm:cxn modelId="{E20EF0EF-E539-4948-B46C-9E9B5B3AA634}" srcId="{6A1362DA-B794-45B9-9BEE-599A1FD4F7C7}" destId="{55D18788-16D9-46D2-837A-960D65CA32C9}" srcOrd="2" destOrd="0" parTransId="{D39B7213-81B5-4957-BC58-13232544EBDA}" sibTransId="{8442729E-1D19-458D-98BD-1AB5B700F9E0}"/>
    <dgm:cxn modelId="{E14EC1FA-6481-41D2-AE31-0F9E15D74881}" srcId="{6A1362DA-B794-45B9-9BEE-599A1FD4F7C7}" destId="{4821B3E8-9370-4D21-8198-65BA4339E415}" srcOrd="0" destOrd="0" parTransId="{763F03D9-CB7E-435B-BA77-D1F8D4274E03}" sibTransId="{9F2F4829-C8AF-40C8-B99D-D020B7AFAD49}"/>
    <dgm:cxn modelId="{6011E9F9-148F-42AA-8644-71C49408DCA5}" type="presParOf" srcId="{D615AD95-AC5D-4165-9D71-060E4810CD5C}" destId="{921DD3C3-DA39-40E1-9D65-94747BDFFA4C}" srcOrd="0" destOrd="0" presId="urn:microsoft.com/office/officeart/2018/5/layout/CenteredIconLabelDescriptionList"/>
    <dgm:cxn modelId="{B5529DA5-3F53-4B7E-8443-BF0C03E2EDA6}" type="presParOf" srcId="{921DD3C3-DA39-40E1-9D65-94747BDFFA4C}" destId="{66A025DB-AE1C-4D6B-98CB-3B95712C901C}" srcOrd="0" destOrd="0" presId="urn:microsoft.com/office/officeart/2018/5/layout/CenteredIconLabelDescriptionList"/>
    <dgm:cxn modelId="{AC9B4F49-E266-4641-AC6E-3352DB0509DA}" type="presParOf" srcId="{921DD3C3-DA39-40E1-9D65-94747BDFFA4C}" destId="{85C6B753-C06E-4ADB-BD52-981600E080F6}" srcOrd="1" destOrd="0" presId="urn:microsoft.com/office/officeart/2018/5/layout/CenteredIconLabelDescriptionList"/>
    <dgm:cxn modelId="{DC55B9EF-D2C6-4826-82F5-C93B05AA9447}" type="presParOf" srcId="{921DD3C3-DA39-40E1-9D65-94747BDFFA4C}" destId="{1A629F31-D08C-41EF-B1E1-F76794688582}" srcOrd="2" destOrd="0" presId="urn:microsoft.com/office/officeart/2018/5/layout/CenteredIconLabelDescriptionList"/>
    <dgm:cxn modelId="{DEEF1E2E-139A-4ECB-A384-4140B8C36ED8}" type="presParOf" srcId="{921DD3C3-DA39-40E1-9D65-94747BDFFA4C}" destId="{870E9CE6-D064-461A-B113-4BD30EAE3F49}" srcOrd="3" destOrd="0" presId="urn:microsoft.com/office/officeart/2018/5/layout/CenteredIconLabelDescriptionList"/>
    <dgm:cxn modelId="{3483E90A-C067-4113-BC5F-78587565C799}" type="presParOf" srcId="{921DD3C3-DA39-40E1-9D65-94747BDFFA4C}" destId="{E73D8D59-B4CF-4FB8-B1CE-F5D635B8AD05}" srcOrd="4" destOrd="0" presId="urn:microsoft.com/office/officeart/2018/5/layout/CenteredIconLabelDescriptionList"/>
    <dgm:cxn modelId="{EE6A5808-22E7-41E0-837B-9382410ECC0E}" type="presParOf" srcId="{D615AD95-AC5D-4165-9D71-060E4810CD5C}" destId="{886E1DBF-1E21-44BF-80B0-7D28A5B8DE56}" srcOrd="1" destOrd="0" presId="urn:microsoft.com/office/officeart/2018/5/layout/CenteredIconLabelDescriptionList"/>
    <dgm:cxn modelId="{39A0BAEC-8529-4FC9-BACC-F9D894BD40A5}" type="presParOf" srcId="{D615AD95-AC5D-4165-9D71-060E4810CD5C}" destId="{A89CF492-C16C-4894-8CCE-ABE7B2419236}" srcOrd="2" destOrd="0" presId="urn:microsoft.com/office/officeart/2018/5/layout/CenteredIconLabelDescriptionList"/>
    <dgm:cxn modelId="{9C66ED66-3FB2-4B16-80DA-0FC4E2F449F7}" type="presParOf" srcId="{A89CF492-C16C-4894-8CCE-ABE7B2419236}" destId="{90F297BB-B807-494F-A422-4A735E4CD9CE}" srcOrd="0" destOrd="0" presId="urn:microsoft.com/office/officeart/2018/5/layout/CenteredIconLabelDescriptionList"/>
    <dgm:cxn modelId="{543EB568-E1F2-4EA9-A6E7-C37F92854D38}" type="presParOf" srcId="{A89CF492-C16C-4894-8CCE-ABE7B2419236}" destId="{B9248BF3-8C1F-4D08-BF2D-833FC74D4F91}" srcOrd="1" destOrd="0" presId="urn:microsoft.com/office/officeart/2018/5/layout/CenteredIconLabelDescriptionList"/>
    <dgm:cxn modelId="{951A45A7-5298-43D6-8199-70D9995924FF}" type="presParOf" srcId="{A89CF492-C16C-4894-8CCE-ABE7B2419236}" destId="{F41E4867-AB68-4FAA-BACB-980203883744}" srcOrd="2" destOrd="0" presId="urn:microsoft.com/office/officeart/2018/5/layout/CenteredIconLabelDescriptionList"/>
    <dgm:cxn modelId="{75C41FD1-287C-465F-9A5C-3CB5839EA762}" type="presParOf" srcId="{A89CF492-C16C-4894-8CCE-ABE7B2419236}" destId="{9555A673-FE20-45CC-A1A7-34059B864B10}" srcOrd="3" destOrd="0" presId="urn:microsoft.com/office/officeart/2018/5/layout/CenteredIconLabelDescriptionList"/>
    <dgm:cxn modelId="{EB29E1F4-7384-4EA8-B17E-3DF9745AAC9D}" type="presParOf" srcId="{A89CF492-C16C-4894-8CCE-ABE7B2419236}" destId="{5A7A80CB-3030-4439-B250-C7EB13D6B008}" srcOrd="4" destOrd="0" presId="urn:microsoft.com/office/officeart/2018/5/layout/CenteredIconLabelDescriptionList"/>
    <dgm:cxn modelId="{09504DC9-4456-4664-A148-42FE23E9B3E6}" type="presParOf" srcId="{D615AD95-AC5D-4165-9D71-060E4810CD5C}" destId="{2168A6B8-C3F2-4F1A-8BF8-B70AFBFE7A27}" srcOrd="3" destOrd="0" presId="urn:microsoft.com/office/officeart/2018/5/layout/CenteredIconLabelDescriptionList"/>
    <dgm:cxn modelId="{B1F14BD5-0C6D-4DB8-BA58-1D3F13ECF36F}" type="presParOf" srcId="{D615AD95-AC5D-4165-9D71-060E4810CD5C}" destId="{C91A0E7F-C378-4706-BA75-E1FE2809E51A}" srcOrd="4" destOrd="0" presId="urn:microsoft.com/office/officeart/2018/5/layout/CenteredIconLabelDescriptionList"/>
    <dgm:cxn modelId="{4C8A7A9E-0509-4DE0-A949-B5910C52D5BC}" type="presParOf" srcId="{C91A0E7F-C378-4706-BA75-E1FE2809E51A}" destId="{75F851F3-E4CB-40E5-B0A1-9D9E9A679A1F}" srcOrd="0" destOrd="0" presId="urn:microsoft.com/office/officeart/2018/5/layout/CenteredIconLabelDescriptionList"/>
    <dgm:cxn modelId="{E34213EB-6209-4D45-9F1B-3BAE65D50FC1}" type="presParOf" srcId="{C91A0E7F-C378-4706-BA75-E1FE2809E51A}" destId="{D784B000-E612-429F-A8FD-3FE97FF8E017}" srcOrd="1" destOrd="0" presId="urn:microsoft.com/office/officeart/2018/5/layout/CenteredIconLabelDescriptionList"/>
    <dgm:cxn modelId="{68582223-3340-49B6-8BB8-9763A98939E6}" type="presParOf" srcId="{C91A0E7F-C378-4706-BA75-E1FE2809E51A}" destId="{54668509-EA7B-440A-BBF2-A0F2AECE1DCC}" srcOrd="2" destOrd="0" presId="urn:microsoft.com/office/officeart/2018/5/layout/CenteredIconLabelDescriptionList"/>
    <dgm:cxn modelId="{56679CC1-F98C-4162-BB64-A64A488FF096}" type="presParOf" srcId="{C91A0E7F-C378-4706-BA75-E1FE2809E51A}" destId="{5EA80755-2404-48DE-9B0D-05E10E4ADBB4}" srcOrd="3" destOrd="0" presId="urn:microsoft.com/office/officeart/2018/5/layout/CenteredIconLabelDescriptionList"/>
    <dgm:cxn modelId="{C2F970F4-9E1E-462F-B950-1298078EDF27}" type="presParOf" srcId="{C91A0E7F-C378-4706-BA75-E1FE2809E51A}" destId="{E974D3E3-3F9F-41B7-88D0-92144FAD939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A1362DA-B794-45B9-9BEE-599A1FD4F7C7}"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rtlCol="0"/>
        <a:lstStyle/>
        <a:p>
          <a:pPr rtl="0"/>
          <a:endParaRPr lang="en-ZA"/>
        </a:p>
      </dgm:t>
    </dgm:pt>
    <dgm:pt modelId="{4821B3E8-9370-4D21-8198-65BA4339E415}">
      <dgm:prSet phldrT="[Text]"/>
      <dgm:spPr/>
      <dgm:t>
        <a:bodyPr rtlCol="0"/>
        <a:lstStyle/>
        <a:p>
          <a:pPr>
            <a:lnSpc>
              <a:spcPct val="100000"/>
            </a:lnSpc>
            <a:defRPr b="1"/>
          </a:pPr>
          <a:r>
            <a:rPr lang="fr-FR" b="1" noProof="0" err="1"/>
            <a:t>Prerequisite</a:t>
          </a:r>
          <a:endParaRPr lang="fr-FR" b="1" noProof="0"/>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FR" noProof="0"/>
            <a:t>Age : </a:t>
          </a:r>
          <a:r>
            <a:rPr lang="en-US"/>
            <a:t>16 Years Old at the course start date</a:t>
          </a:r>
          <a:endParaRPr lang="fr-FR" noProof="0"/>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819594FA-0AF7-4BCA-BF4E-B320063C2DB1}">
      <dgm:prSet phldrT="[Text]"/>
      <dgm:spPr/>
      <dgm:t>
        <a:bodyPr rtlCol="0"/>
        <a:lstStyle/>
        <a:p>
          <a:pPr>
            <a:lnSpc>
              <a:spcPct val="100000"/>
            </a:lnSpc>
          </a:pPr>
          <a:r>
            <a:rPr lang="en-CA"/>
            <a:t>Gold star completed</a:t>
          </a:r>
        </a:p>
        <a:p>
          <a:pPr>
            <a:lnSpc>
              <a:spcPct val="100000"/>
            </a:lnSpc>
          </a:pPr>
          <a:r>
            <a:rPr lang="en-CA"/>
            <a:t>Enrolment NLT 31 March 2023</a:t>
          </a:r>
          <a:endParaRPr lang="fr-FR" noProof="0"/>
        </a:p>
      </dgm:t>
    </dgm:pt>
    <dgm:pt modelId="{132C8A32-FFC0-4A33-B7C4-C6295D26E9C0}" type="sibTrans" cxnId="{4E926AF1-506D-474E-8D21-8714659EE5EF}">
      <dgm:prSet/>
      <dgm:spPr/>
      <dgm:t>
        <a:bodyPr rtlCol="0"/>
        <a:lstStyle/>
        <a:p>
          <a:pPr rtl="0"/>
          <a:endParaRPr lang="fr-FR" noProof="0"/>
        </a:p>
      </dgm:t>
    </dgm:pt>
    <dgm:pt modelId="{1E130B30-3A17-4D96-B9AD-9A806206E5CD}" type="parTrans" cxnId="{4E926AF1-506D-474E-8D21-8714659EE5EF}">
      <dgm:prSet/>
      <dgm:spPr/>
      <dgm:t>
        <a:bodyPr rtlCol="0"/>
        <a:lstStyle/>
        <a:p>
          <a:pPr rtl="0"/>
          <a:endParaRPr lang="fr-FR" noProof="0"/>
        </a:p>
      </dgm:t>
    </dgm:pt>
    <dgm:pt modelId="{EED48EC9-139E-4D1A-A023-E1766F475502}">
      <dgm:prSet phldrT="[Text]"/>
      <dgm:spPr/>
      <dgm:t>
        <a:bodyPr rtlCol="0"/>
        <a:lstStyle/>
        <a:p>
          <a:pPr>
            <a:lnSpc>
              <a:spcPct val="100000"/>
            </a:lnSpc>
            <a:defRPr b="1"/>
          </a:pPr>
          <a:r>
            <a:rPr lang="fr-CA" b="1" noProof="0"/>
            <a:t>Course objectives</a:t>
          </a:r>
          <a:endParaRPr lang="fr-FR" b="1" noProof="0"/>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custT="1"/>
      <dgm:spPr/>
      <dgm:t>
        <a:bodyPr/>
        <a:lstStyle/>
        <a:p>
          <a:pPr>
            <a:lnSpc>
              <a:spcPct val="100000"/>
            </a:lnSpc>
          </a:pPr>
          <a:r>
            <a:rPr lang="en-US" sz="1200" b="0" i="0"/>
            <a:t>Provides cadets an opportunity to develop the skills and knowledge to become a Canadian Forces (CF) Basic Paratrooper. Cadets selected for this course will participate in intense high-level physical training activities in remote locations and in high altitudes. Prior to attending the course, cadets will need to be certified by a CF medical officer as being physically and mentally fit, with no medical limitations.</a:t>
          </a:r>
          <a:endParaRPr lang="fr-FR" sz="1400"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defRPr b="1"/>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en-US" noProof="0"/>
            <a:t>1 to 26 July 2024</a:t>
          </a:r>
          <a:br>
            <a:rPr lang="fr-FR" noProof="0"/>
          </a:br>
          <a:r>
            <a:rPr lang="fr-FR" noProof="0"/>
            <a:t>(4 </a:t>
          </a:r>
          <a:r>
            <a:rPr lang="fr-FR" noProof="0" err="1"/>
            <a:t>weeks</a:t>
          </a:r>
          <a:r>
            <a:rPr lang="fr-FR" noProof="0"/>
            <a:t>) </a:t>
          </a:r>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D615AD95-AC5D-4165-9D71-060E4810CD5C}" type="pres">
      <dgm:prSet presAssocID="{6A1362DA-B794-45B9-9BEE-599A1FD4F7C7}" presName="root" presStyleCnt="0">
        <dgm:presLayoutVars>
          <dgm:dir/>
          <dgm:resizeHandles val="exact"/>
        </dgm:presLayoutVars>
      </dgm:prSet>
      <dgm:spPr/>
    </dgm:pt>
    <dgm:pt modelId="{921DD3C3-DA39-40E1-9D65-94747BDFFA4C}" type="pres">
      <dgm:prSet presAssocID="{4821B3E8-9370-4D21-8198-65BA4339E415}" presName="compNode" presStyleCnt="0"/>
      <dgm:spPr/>
    </dgm:pt>
    <dgm:pt modelId="{66A025DB-AE1C-4D6B-98CB-3B95712C901C}"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85C6B753-C06E-4ADB-BD52-981600E080F6}" type="pres">
      <dgm:prSet presAssocID="{4821B3E8-9370-4D21-8198-65BA4339E415}" presName="iconSpace" presStyleCnt="0"/>
      <dgm:spPr/>
    </dgm:pt>
    <dgm:pt modelId="{1A629F31-D08C-41EF-B1E1-F76794688582}" type="pres">
      <dgm:prSet presAssocID="{4821B3E8-9370-4D21-8198-65BA4339E415}" presName="parTx" presStyleLbl="revTx" presStyleIdx="0" presStyleCnt="6">
        <dgm:presLayoutVars>
          <dgm:chMax val="0"/>
          <dgm:chPref val="0"/>
        </dgm:presLayoutVars>
      </dgm:prSet>
      <dgm:spPr/>
    </dgm:pt>
    <dgm:pt modelId="{870E9CE6-D064-461A-B113-4BD30EAE3F49}" type="pres">
      <dgm:prSet presAssocID="{4821B3E8-9370-4D21-8198-65BA4339E415}" presName="txSpace" presStyleCnt="0"/>
      <dgm:spPr/>
    </dgm:pt>
    <dgm:pt modelId="{E73D8D59-B4CF-4FB8-B1CE-F5D635B8AD05}" type="pres">
      <dgm:prSet presAssocID="{4821B3E8-9370-4D21-8198-65BA4339E415}" presName="desTx" presStyleLbl="revTx" presStyleIdx="1" presStyleCnt="6">
        <dgm:presLayoutVars/>
      </dgm:prSet>
      <dgm:spPr/>
    </dgm:pt>
    <dgm:pt modelId="{886E1DBF-1E21-44BF-80B0-7D28A5B8DE56}" type="pres">
      <dgm:prSet presAssocID="{9F2F4829-C8AF-40C8-B99D-D020B7AFAD49}" presName="sibTrans" presStyleCnt="0"/>
      <dgm:spPr/>
    </dgm:pt>
    <dgm:pt modelId="{A89CF492-C16C-4894-8CCE-ABE7B2419236}" type="pres">
      <dgm:prSet presAssocID="{EED48EC9-139E-4D1A-A023-E1766F475502}" presName="compNode" presStyleCnt="0"/>
      <dgm:spPr/>
    </dgm:pt>
    <dgm:pt modelId="{90F297BB-B807-494F-A422-4A735E4CD9CE}"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B9248BF3-8C1F-4D08-BF2D-833FC74D4F91}" type="pres">
      <dgm:prSet presAssocID="{EED48EC9-139E-4D1A-A023-E1766F475502}" presName="iconSpace" presStyleCnt="0"/>
      <dgm:spPr/>
    </dgm:pt>
    <dgm:pt modelId="{F41E4867-AB68-4FAA-BACB-980203883744}" type="pres">
      <dgm:prSet presAssocID="{EED48EC9-139E-4D1A-A023-E1766F475502}" presName="parTx" presStyleLbl="revTx" presStyleIdx="2" presStyleCnt="6">
        <dgm:presLayoutVars>
          <dgm:chMax val="0"/>
          <dgm:chPref val="0"/>
        </dgm:presLayoutVars>
      </dgm:prSet>
      <dgm:spPr/>
    </dgm:pt>
    <dgm:pt modelId="{9555A673-FE20-45CC-A1A7-34059B864B10}" type="pres">
      <dgm:prSet presAssocID="{EED48EC9-139E-4D1A-A023-E1766F475502}" presName="txSpace" presStyleCnt="0"/>
      <dgm:spPr/>
    </dgm:pt>
    <dgm:pt modelId="{5A7A80CB-3030-4439-B250-C7EB13D6B008}" type="pres">
      <dgm:prSet presAssocID="{EED48EC9-139E-4D1A-A023-E1766F475502}" presName="desTx" presStyleLbl="revTx" presStyleIdx="3" presStyleCnt="6">
        <dgm:presLayoutVars/>
      </dgm:prSet>
      <dgm:spPr/>
    </dgm:pt>
    <dgm:pt modelId="{2168A6B8-C3F2-4F1A-8BF8-B70AFBFE7A27}" type="pres">
      <dgm:prSet presAssocID="{E8A58E6C-D702-4CD5-A4A4-68BF06D65777}" presName="sibTrans" presStyleCnt="0"/>
      <dgm:spPr/>
    </dgm:pt>
    <dgm:pt modelId="{C91A0E7F-C378-4706-BA75-E1FE2809E51A}" type="pres">
      <dgm:prSet presAssocID="{55D18788-16D9-46D2-837A-960D65CA32C9}" presName="compNode" presStyleCnt="0"/>
      <dgm:spPr/>
    </dgm:pt>
    <dgm:pt modelId="{75F851F3-E4CB-40E5-B0A1-9D9E9A679A1F}"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D784B000-E612-429F-A8FD-3FE97FF8E017}" type="pres">
      <dgm:prSet presAssocID="{55D18788-16D9-46D2-837A-960D65CA32C9}" presName="iconSpace" presStyleCnt="0"/>
      <dgm:spPr/>
    </dgm:pt>
    <dgm:pt modelId="{54668509-EA7B-440A-BBF2-A0F2AECE1DCC}" type="pres">
      <dgm:prSet presAssocID="{55D18788-16D9-46D2-837A-960D65CA32C9}" presName="parTx" presStyleLbl="revTx" presStyleIdx="4" presStyleCnt="6">
        <dgm:presLayoutVars>
          <dgm:chMax val="0"/>
          <dgm:chPref val="0"/>
        </dgm:presLayoutVars>
      </dgm:prSet>
      <dgm:spPr/>
    </dgm:pt>
    <dgm:pt modelId="{5EA80755-2404-48DE-9B0D-05E10E4ADBB4}" type="pres">
      <dgm:prSet presAssocID="{55D18788-16D9-46D2-837A-960D65CA32C9}" presName="txSpace" presStyleCnt="0"/>
      <dgm:spPr/>
    </dgm:pt>
    <dgm:pt modelId="{E974D3E3-3F9F-41B7-88D0-92144FAD9395}" type="pres">
      <dgm:prSet presAssocID="{55D18788-16D9-46D2-837A-960D65CA32C9}" presName="desTx" presStyleLbl="revTx" presStyleIdx="5" presStyleCnt="6">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20538F0B-3D27-4B33-B1F4-AAE9BCE1ACE4}" type="presOf" srcId="{EED48EC9-139E-4D1A-A023-E1766F475502}" destId="{F41E4867-AB68-4FAA-BACB-980203883744}" srcOrd="0" destOrd="0" presId="urn:microsoft.com/office/officeart/2018/5/layout/CenteredIconLabelDescriptionList"/>
    <dgm:cxn modelId="{77DFC90E-D49A-4A13-944F-E70CAB107CB6}" type="presOf" srcId="{D51408AB-258D-4406-B40B-CC29CF313713}" destId="{5A7A80CB-3030-4439-B250-C7EB13D6B008}" srcOrd="0" destOrd="0" presId="urn:microsoft.com/office/officeart/2018/5/layout/CenteredIconLabelDescriptionList"/>
    <dgm:cxn modelId="{6C3AEE11-2408-49AA-A775-6A3512F6F523}" srcId="{4821B3E8-9370-4D21-8198-65BA4339E415}" destId="{A79BCC07-4436-42E3-80A6-732F0A17966E}" srcOrd="0" destOrd="0" parTransId="{C3A2DAB3-4DF7-44D0-8672-751A277F8AE2}" sibTransId="{087A1BFF-C84C-4587-A80D-8974ABC8EF5F}"/>
    <dgm:cxn modelId="{4327ED17-770D-4AE5-9B37-A81C4F909547}" type="presOf" srcId="{6A1362DA-B794-45B9-9BEE-599A1FD4F7C7}" destId="{D615AD95-AC5D-4165-9D71-060E4810CD5C}" srcOrd="0" destOrd="0" presId="urn:microsoft.com/office/officeart/2018/5/layout/CenteredIconLabelDescriptionList"/>
    <dgm:cxn modelId="{6FDEE21E-2FFC-420F-9EB3-53112A5DBEB1}" type="presOf" srcId="{4821B3E8-9370-4D21-8198-65BA4339E415}" destId="{1A629F31-D08C-41EF-B1E1-F76794688582}" srcOrd="0" destOrd="0" presId="urn:microsoft.com/office/officeart/2018/5/layout/CenteredIconLabelDescriptionList"/>
    <dgm:cxn modelId="{508AA677-84BC-4D76-B730-28EA84E9EBCA}" srcId="{6A1362DA-B794-45B9-9BEE-599A1FD4F7C7}" destId="{EED48EC9-139E-4D1A-A023-E1766F475502}" srcOrd="1" destOrd="0" parTransId="{D0F6851C-F0F8-491D-B94E-762CD794E96A}" sibTransId="{E8A58E6C-D702-4CD5-A4A4-68BF06D65777}"/>
    <dgm:cxn modelId="{1B9D6C86-FF31-4508-82FD-5A08A1E847F6}" type="presOf" srcId="{5F850C0C-66DA-4799-ACB6-9C952061092A}" destId="{E974D3E3-3F9F-41B7-88D0-92144FAD9395}" srcOrd="0" destOrd="0" presId="urn:microsoft.com/office/officeart/2018/5/layout/CenteredIconLabelDescriptionList"/>
    <dgm:cxn modelId="{3AD3109B-0E38-44AA-8CFE-1E67F30730D4}" type="presOf" srcId="{819594FA-0AF7-4BCA-BF4E-B320063C2DB1}" destId="{E73D8D59-B4CF-4FB8-B1CE-F5D635B8AD05}" srcOrd="0" destOrd="1" presId="urn:microsoft.com/office/officeart/2018/5/layout/CenteredIconLabelDescriptionList"/>
    <dgm:cxn modelId="{134062A2-B56D-46AE-8D74-5EC0DC216A3E}" type="presOf" srcId="{55D18788-16D9-46D2-837A-960D65CA32C9}" destId="{54668509-EA7B-440A-BBF2-A0F2AECE1DCC}" srcOrd="0" destOrd="0" presId="urn:microsoft.com/office/officeart/2018/5/layout/CenteredIconLabelDescriptionList"/>
    <dgm:cxn modelId="{1D3D3BC2-7F82-4C5A-8D6B-503206F18A71}" srcId="{EED48EC9-139E-4D1A-A023-E1766F475502}" destId="{D51408AB-258D-4406-B40B-CC29CF313713}" srcOrd="0" destOrd="0" parTransId="{6CA7A0CF-B790-4872-B7B2-B1B9A8D28491}" sibTransId="{18195661-4D89-4F14-8701-171F7C521288}"/>
    <dgm:cxn modelId="{6420CCDD-57DF-40AA-B91B-490B5D09C5EC}" type="presOf" srcId="{A79BCC07-4436-42E3-80A6-732F0A17966E}" destId="{E73D8D59-B4CF-4FB8-B1CE-F5D635B8AD05}" srcOrd="0" destOrd="0" presId="urn:microsoft.com/office/officeart/2018/5/layout/CenteredIconLabelDescriptionList"/>
    <dgm:cxn modelId="{E20EF0EF-E539-4948-B46C-9E9B5B3AA634}" srcId="{6A1362DA-B794-45B9-9BEE-599A1FD4F7C7}" destId="{55D18788-16D9-46D2-837A-960D65CA32C9}" srcOrd="2" destOrd="0" parTransId="{D39B7213-81B5-4957-BC58-13232544EBDA}" sibTransId="{8442729E-1D19-458D-98BD-1AB5B700F9E0}"/>
    <dgm:cxn modelId="{4E926AF1-506D-474E-8D21-8714659EE5EF}" srcId="{4821B3E8-9370-4D21-8198-65BA4339E415}" destId="{819594FA-0AF7-4BCA-BF4E-B320063C2DB1}" srcOrd="1" destOrd="0" parTransId="{1E130B30-3A17-4D96-B9AD-9A806206E5CD}" sibTransId="{132C8A32-FFC0-4A33-B7C4-C6295D26E9C0}"/>
    <dgm:cxn modelId="{E14EC1FA-6481-41D2-AE31-0F9E15D74881}" srcId="{6A1362DA-B794-45B9-9BEE-599A1FD4F7C7}" destId="{4821B3E8-9370-4D21-8198-65BA4339E415}" srcOrd="0" destOrd="0" parTransId="{763F03D9-CB7E-435B-BA77-D1F8D4274E03}" sibTransId="{9F2F4829-C8AF-40C8-B99D-D020B7AFAD49}"/>
    <dgm:cxn modelId="{6011E9F9-148F-42AA-8644-71C49408DCA5}" type="presParOf" srcId="{D615AD95-AC5D-4165-9D71-060E4810CD5C}" destId="{921DD3C3-DA39-40E1-9D65-94747BDFFA4C}" srcOrd="0" destOrd="0" presId="urn:microsoft.com/office/officeart/2018/5/layout/CenteredIconLabelDescriptionList"/>
    <dgm:cxn modelId="{B5529DA5-3F53-4B7E-8443-BF0C03E2EDA6}" type="presParOf" srcId="{921DD3C3-DA39-40E1-9D65-94747BDFFA4C}" destId="{66A025DB-AE1C-4D6B-98CB-3B95712C901C}" srcOrd="0" destOrd="0" presId="urn:microsoft.com/office/officeart/2018/5/layout/CenteredIconLabelDescriptionList"/>
    <dgm:cxn modelId="{AC9B4F49-E266-4641-AC6E-3352DB0509DA}" type="presParOf" srcId="{921DD3C3-DA39-40E1-9D65-94747BDFFA4C}" destId="{85C6B753-C06E-4ADB-BD52-981600E080F6}" srcOrd="1" destOrd="0" presId="urn:microsoft.com/office/officeart/2018/5/layout/CenteredIconLabelDescriptionList"/>
    <dgm:cxn modelId="{DC55B9EF-D2C6-4826-82F5-C93B05AA9447}" type="presParOf" srcId="{921DD3C3-DA39-40E1-9D65-94747BDFFA4C}" destId="{1A629F31-D08C-41EF-B1E1-F76794688582}" srcOrd="2" destOrd="0" presId="urn:microsoft.com/office/officeart/2018/5/layout/CenteredIconLabelDescriptionList"/>
    <dgm:cxn modelId="{DEEF1E2E-139A-4ECB-A384-4140B8C36ED8}" type="presParOf" srcId="{921DD3C3-DA39-40E1-9D65-94747BDFFA4C}" destId="{870E9CE6-D064-461A-B113-4BD30EAE3F49}" srcOrd="3" destOrd="0" presId="urn:microsoft.com/office/officeart/2018/5/layout/CenteredIconLabelDescriptionList"/>
    <dgm:cxn modelId="{3483E90A-C067-4113-BC5F-78587565C799}" type="presParOf" srcId="{921DD3C3-DA39-40E1-9D65-94747BDFFA4C}" destId="{E73D8D59-B4CF-4FB8-B1CE-F5D635B8AD05}" srcOrd="4" destOrd="0" presId="urn:microsoft.com/office/officeart/2018/5/layout/CenteredIconLabelDescriptionList"/>
    <dgm:cxn modelId="{EE6A5808-22E7-41E0-837B-9382410ECC0E}" type="presParOf" srcId="{D615AD95-AC5D-4165-9D71-060E4810CD5C}" destId="{886E1DBF-1E21-44BF-80B0-7D28A5B8DE56}" srcOrd="1" destOrd="0" presId="urn:microsoft.com/office/officeart/2018/5/layout/CenteredIconLabelDescriptionList"/>
    <dgm:cxn modelId="{39A0BAEC-8529-4FC9-BACC-F9D894BD40A5}" type="presParOf" srcId="{D615AD95-AC5D-4165-9D71-060E4810CD5C}" destId="{A89CF492-C16C-4894-8CCE-ABE7B2419236}" srcOrd="2" destOrd="0" presId="urn:microsoft.com/office/officeart/2018/5/layout/CenteredIconLabelDescriptionList"/>
    <dgm:cxn modelId="{9C66ED66-3FB2-4B16-80DA-0FC4E2F449F7}" type="presParOf" srcId="{A89CF492-C16C-4894-8CCE-ABE7B2419236}" destId="{90F297BB-B807-494F-A422-4A735E4CD9CE}" srcOrd="0" destOrd="0" presId="urn:microsoft.com/office/officeart/2018/5/layout/CenteredIconLabelDescriptionList"/>
    <dgm:cxn modelId="{543EB568-E1F2-4EA9-A6E7-C37F92854D38}" type="presParOf" srcId="{A89CF492-C16C-4894-8CCE-ABE7B2419236}" destId="{B9248BF3-8C1F-4D08-BF2D-833FC74D4F91}" srcOrd="1" destOrd="0" presId="urn:microsoft.com/office/officeart/2018/5/layout/CenteredIconLabelDescriptionList"/>
    <dgm:cxn modelId="{951A45A7-5298-43D6-8199-70D9995924FF}" type="presParOf" srcId="{A89CF492-C16C-4894-8CCE-ABE7B2419236}" destId="{F41E4867-AB68-4FAA-BACB-980203883744}" srcOrd="2" destOrd="0" presId="urn:microsoft.com/office/officeart/2018/5/layout/CenteredIconLabelDescriptionList"/>
    <dgm:cxn modelId="{75C41FD1-287C-465F-9A5C-3CB5839EA762}" type="presParOf" srcId="{A89CF492-C16C-4894-8CCE-ABE7B2419236}" destId="{9555A673-FE20-45CC-A1A7-34059B864B10}" srcOrd="3" destOrd="0" presId="urn:microsoft.com/office/officeart/2018/5/layout/CenteredIconLabelDescriptionList"/>
    <dgm:cxn modelId="{EB29E1F4-7384-4EA8-B17E-3DF9745AAC9D}" type="presParOf" srcId="{A89CF492-C16C-4894-8CCE-ABE7B2419236}" destId="{5A7A80CB-3030-4439-B250-C7EB13D6B008}" srcOrd="4" destOrd="0" presId="urn:microsoft.com/office/officeart/2018/5/layout/CenteredIconLabelDescriptionList"/>
    <dgm:cxn modelId="{09504DC9-4456-4664-A148-42FE23E9B3E6}" type="presParOf" srcId="{D615AD95-AC5D-4165-9D71-060E4810CD5C}" destId="{2168A6B8-C3F2-4F1A-8BF8-B70AFBFE7A27}" srcOrd="3" destOrd="0" presId="urn:microsoft.com/office/officeart/2018/5/layout/CenteredIconLabelDescriptionList"/>
    <dgm:cxn modelId="{B1F14BD5-0C6D-4DB8-BA58-1D3F13ECF36F}" type="presParOf" srcId="{D615AD95-AC5D-4165-9D71-060E4810CD5C}" destId="{C91A0E7F-C378-4706-BA75-E1FE2809E51A}" srcOrd="4" destOrd="0" presId="urn:microsoft.com/office/officeart/2018/5/layout/CenteredIconLabelDescriptionList"/>
    <dgm:cxn modelId="{4C8A7A9E-0509-4DE0-A949-B5910C52D5BC}" type="presParOf" srcId="{C91A0E7F-C378-4706-BA75-E1FE2809E51A}" destId="{75F851F3-E4CB-40E5-B0A1-9D9E9A679A1F}" srcOrd="0" destOrd="0" presId="urn:microsoft.com/office/officeart/2018/5/layout/CenteredIconLabelDescriptionList"/>
    <dgm:cxn modelId="{E34213EB-6209-4D45-9F1B-3BAE65D50FC1}" type="presParOf" srcId="{C91A0E7F-C378-4706-BA75-E1FE2809E51A}" destId="{D784B000-E612-429F-A8FD-3FE97FF8E017}" srcOrd="1" destOrd="0" presId="urn:microsoft.com/office/officeart/2018/5/layout/CenteredIconLabelDescriptionList"/>
    <dgm:cxn modelId="{68582223-3340-49B6-8BB8-9763A98939E6}" type="presParOf" srcId="{C91A0E7F-C378-4706-BA75-E1FE2809E51A}" destId="{54668509-EA7B-440A-BBF2-A0F2AECE1DCC}" srcOrd="2" destOrd="0" presId="urn:microsoft.com/office/officeart/2018/5/layout/CenteredIconLabelDescriptionList"/>
    <dgm:cxn modelId="{56679CC1-F98C-4162-BB64-A64A488FF096}" type="presParOf" srcId="{C91A0E7F-C378-4706-BA75-E1FE2809E51A}" destId="{5EA80755-2404-48DE-9B0D-05E10E4ADBB4}" srcOrd="3" destOrd="0" presId="urn:microsoft.com/office/officeart/2018/5/layout/CenteredIconLabelDescriptionList"/>
    <dgm:cxn modelId="{C2F970F4-9E1E-462F-B950-1298078EDF27}" type="presParOf" srcId="{C91A0E7F-C378-4706-BA75-E1FE2809E51A}" destId="{E974D3E3-3F9F-41B7-88D0-92144FAD939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EDD9AF5-7468-40E0-8291-115BC15657F6}" type="doc">
      <dgm:prSet loTypeId="urn:microsoft.com/office/officeart/2005/8/layout/cycle6" loCatId="relationship" qsTypeId="urn:microsoft.com/office/officeart/2005/8/quickstyle/simple2" qsCatId="simple" csTypeId="urn:microsoft.com/office/officeart/2005/8/colors/accent5_2" csCatId="accent5" phldr="1"/>
      <dgm:spPr/>
      <dgm:t>
        <a:bodyPr/>
        <a:lstStyle/>
        <a:p>
          <a:endParaRPr lang="fr-CA"/>
        </a:p>
      </dgm:t>
    </dgm:pt>
    <dgm:pt modelId="{81E65303-1628-4C2A-946F-A3B37A9F15E2}">
      <dgm:prSet phldrT="[Texte]"/>
      <dgm:spPr/>
      <dgm:t>
        <a:bodyPr/>
        <a:lstStyle/>
        <a:p>
          <a:r>
            <a:rPr lang="fr-CA"/>
            <a:t>Drill and </a:t>
          </a:r>
          <a:r>
            <a:rPr lang="fr-CA" err="1"/>
            <a:t>ceremonial</a:t>
          </a:r>
          <a:endParaRPr lang="fr-CA"/>
        </a:p>
      </dgm:t>
    </dgm:pt>
    <dgm:pt modelId="{3167CE20-940E-4384-B84E-D804D665CE28}" type="parTrans" cxnId="{590E5666-1A5F-4E7F-ACF1-A792128502D7}">
      <dgm:prSet/>
      <dgm:spPr/>
      <dgm:t>
        <a:bodyPr/>
        <a:lstStyle/>
        <a:p>
          <a:endParaRPr lang="fr-CA"/>
        </a:p>
      </dgm:t>
    </dgm:pt>
    <dgm:pt modelId="{45976CE9-345E-4EDB-BDC4-7275D738F349}" type="sibTrans" cxnId="{590E5666-1A5F-4E7F-ACF1-A792128502D7}">
      <dgm:prSet/>
      <dgm:spPr/>
      <dgm:t>
        <a:bodyPr/>
        <a:lstStyle/>
        <a:p>
          <a:endParaRPr lang="fr-CA"/>
        </a:p>
      </dgm:t>
    </dgm:pt>
    <dgm:pt modelId="{80F75A0C-BF06-437C-8234-DBDEBDE23AEF}">
      <dgm:prSet phldrT="[Texte]"/>
      <dgm:spPr/>
      <dgm:t>
        <a:bodyPr/>
        <a:lstStyle/>
        <a:p>
          <a:r>
            <a:rPr lang="fr-CA"/>
            <a:t>Fitness and sport</a:t>
          </a:r>
        </a:p>
      </dgm:t>
    </dgm:pt>
    <dgm:pt modelId="{4109F796-06AD-417F-9D48-D9815778E4BE}" type="parTrans" cxnId="{52E0D4AE-28A0-4B0C-BFC3-F4114214A17E}">
      <dgm:prSet/>
      <dgm:spPr/>
      <dgm:t>
        <a:bodyPr/>
        <a:lstStyle/>
        <a:p>
          <a:endParaRPr lang="fr-CA"/>
        </a:p>
      </dgm:t>
    </dgm:pt>
    <dgm:pt modelId="{34B5C260-EEC7-4407-B216-206A61532CDC}" type="sibTrans" cxnId="{52E0D4AE-28A0-4B0C-BFC3-F4114214A17E}">
      <dgm:prSet/>
      <dgm:spPr/>
      <dgm:t>
        <a:bodyPr/>
        <a:lstStyle/>
        <a:p>
          <a:endParaRPr lang="fr-CA"/>
        </a:p>
      </dgm:t>
    </dgm:pt>
    <dgm:pt modelId="{EEAA49D9-38D2-4B19-8FE2-801573C4ECFD}">
      <dgm:prSet phldrT="[Texte]"/>
      <dgm:spPr/>
      <dgm:t>
        <a:bodyPr/>
        <a:lstStyle/>
        <a:p>
          <a:r>
            <a:rPr lang="fr-CA" err="1"/>
            <a:t>Markmanship</a:t>
          </a:r>
          <a:endParaRPr lang="fr-CA"/>
        </a:p>
      </dgm:t>
    </dgm:pt>
    <dgm:pt modelId="{435AA26A-A53A-4716-90BE-012A91453528}" type="parTrans" cxnId="{1575F191-5578-4292-BD73-85331983F35E}">
      <dgm:prSet/>
      <dgm:spPr/>
      <dgm:t>
        <a:bodyPr/>
        <a:lstStyle/>
        <a:p>
          <a:endParaRPr lang="fr-CA"/>
        </a:p>
      </dgm:t>
    </dgm:pt>
    <dgm:pt modelId="{54A2615B-16CC-4EE0-9F81-ADA725E3E4E5}" type="sibTrans" cxnId="{1575F191-5578-4292-BD73-85331983F35E}">
      <dgm:prSet/>
      <dgm:spPr/>
      <dgm:t>
        <a:bodyPr/>
        <a:lstStyle/>
        <a:p>
          <a:endParaRPr lang="fr-CA"/>
        </a:p>
      </dgm:t>
    </dgm:pt>
    <dgm:pt modelId="{C60C70BA-A76C-46D1-8A5A-6420F6DC7BC8}">
      <dgm:prSet/>
      <dgm:spPr/>
      <dgm:t>
        <a:bodyPr/>
        <a:lstStyle/>
        <a:p>
          <a:r>
            <a:rPr lang="fr-CA"/>
            <a:t>Music / Band pipe</a:t>
          </a:r>
        </a:p>
      </dgm:t>
    </dgm:pt>
    <dgm:pt modelId="{77B0BCE1-C676-4BB8-A8C5-E6104451B83A}" type="parTrans" cxnId="{C59203CF-FDB3-453D-8176-34B3A62257E7}">
      <dgm:prSet/>
      <dgm:spPr/>
      <dgm:t>
        <a:bodyPr/>
        <a:lstStyle/>
        <a:p>
          <a:endParaRPr lang="fr-CA"/>
        </a:p>
      </dgm:t>
    </dgm:pt>
    <dgm:pt modelId="{8BF50374-EDF5-4326-9F20-14D3F1643FB2}" type="sibTrans" cxnId="{C59203CF-FDB3-453D-8176-34B3A62257E7}">
      <dgm:prSet/>
      <dgm:spPr/>
      <dgm:t>
        <a:bodyPr/>
        <a:lstStyle/>
        <a:p>
          <a:endParaRPr lang="fr-CA"/>
        </a:p>
      </dgm:t>
    </dgm:pt>
    <dgm:pt modelId="{1E1BDAAB-6CE1-496C-8277-FAC5BA94A457}" type="pres">
      <dgm:prSet presAssocID="{DEDD9AF5-7468-40E0-8291-115BC15657F6}" presName="cycle" presStyleCnt="0">
        <dgm:presLayoutVars>
          <dgm:dir/>
          <dgm:resizeHandles val="exact"/>
        </dgm:presLayoutVars>
      </dgm:prSet>
      <dgm:spPr/>
    </dgm:pt>
    <dgm:pt modelId="{13FB125A-C3D5-4F09-8E57-7CBFFC53C19F}" type="pres">
      <dgm:prSet presAssocID="{81E65303-1628-4C2A-946F-A3B37A9F15E2}" presName="node" presStyleLbl="node1" presStyleIdx="0" presStyleCnt="4">
        <dgm:presLayoutVars>
          <dgm:bulletEnabled val="1"/>
        </dgm:presLayoutVars>
      </dgm:prSet>
      <dgm:spPr/>
    </dgm:pt>
    <dgm:pt modelId="{470A7731-7B0F-491F-8328-436A22CEF4F4}" type="pres">
      <dgm:prSet presAssocID="{81E65303-1628-4C2A-946F-A3B37A9F15E2}" presName="spNode" presStyleCnt="0"/>
      <dgm:spPr/>
    </dgm:pt>
    <dgm:pt modelId="{C3EC7205-556E-402D-8621-EE8CCBB7F6DE}" type="pres">
      <dgm:prSet presAssocID="{45976CE9-345E-4EDB-BDC4-7275D738F349}" presName="sibTrans" presStyleLbl="sibTrans1D1" presStyleIdx="0" presStyleCnt="4"/>
      <dgm:spPr/>
    </dgm:pt>
    <dgm:pt modelId="{612181A9-B2C9-4A6E-8FD6-D932C28611F8}" type="pres">
      <dgm:prSet presAssocID="{80F75A0C-BF06-437C-8234-DBDEBDE23AEF}" presName="node" presStyleLbl="node1" presStyleIdx="1" presStyleCnt="4">
        <dgm:presLayoutVars>
          <dgm:bulletEnabled val="1"/>
        </dgm:presLayoutVars>
      </dgm:prSet>
      <dgm:spPr/>
    </dgm:pt>
    <dgm:pt modelId="{6F53F5CA-EC87-4450-BF9F-0E4049746B92}" type="pres">
      <dgm:prSet presAssocID="{80F75A0C-BF06-437C-8234-DBDEBDE23AEF}" presName="spNode" presStyleCnt="0"/>
      <dgm:spPr/>
    </dgm:pt>
    <dgm:pt modelId="{0C9D3D85-7035-4BDD-A72D-C6EFFC0B9C72}" type="pres">
      <dgm:prSet presAssocID="{34B5C260-EEC7-4407-B216-206A61532CDC}" presName="sibTrans" presStyleLbl="sibTrans1D1" presStyleIdx="1" presStyleCnt="4"/>
      <dgm:spPr/>
    </dgm:pt>
    <dgm:pt modelId="{38FCDD54-1279-4A94-B4CC-1EEDC5D54150}" type="pres">
      <dgm:prSet presAssocID="{EEAA49D9-38D2-4B19-8FE2-801573C4ECFD}" presName="node" presStyleLbl="node1" presStyleIdx="2" presStyleCnt="4">
        <dgm:presLayoutVars>
          <dgm:bulletEnabled val="1"/>
        </dgm:presLayoutVars>
      </dgm:prSet>
      <dgm:spPr/>
    </dgm:pt>
    <dgm:pt modelId="{4DFF0C42-38A1-4C6C-BCE3-B66F0375164E}" type="pres">
      <dgm:prSet presAssocID="{EEAA49D9-38D2-4B19-8FE2-801573C4ECFD}" presName="spNode" presStyleCnt="0"/>
      <dgm:spPr/>
    </dgm:pt>
    <dgm:pt modelId="{4323AC18-6990-4F45-9C94-3CE6EF7A890B}" type="pres">
      <dgm:prSet presAssocID="{54A2615B-16CC-4EE0-9F81-ADA725E3E4E5}" presName="sibTrans" presStyleLbl="sibTrans1D1" presStyleIdx="2" presStyleCnt="4"/>
      <dgm:spPr/>
    </dgm:pt>
    <dgm:pt modelId="{02CDDDDA-568A-4A51-BCB9-91AC6D37C363}" type="pres">
      <dgm:prSet presAssocID="{C60C70BA-A76C-46D1-8A5A-6420F6DC7BC8}" presName="node" presStyleLbl="node1" presStyleIdx="3" presStyleCnt="4">
        <dgm:presLayoutVars>
          <dgm:bulletEnabled val="1"/>
        </dgm:presLayoutVars>
      </dgm:prSet>
      <dgm:spPr/>
    </dgm:pt>
    <dgm:pt modelId="{195E1B49-6B50-40BD-BAF9-3755C8CDF242}" type="pres">
      <dgm:prSet presAssocID="{C60C70BA-A76C-46D1-8A5A-6420F6DC7BC8}" presName="spNode" presStyleCnt="0"/>
      <dgm:spPr/>
    </dgm:pt>
    <dgm:pt modelId="{4715FC81-5134-4F14-A555-B0F3219F6466}" type="pres">
      <dgm:prSet presAssocID="{8BF50374-EDF5-4326-9F20-14D3F1643FB2}" presName="sibTrans" presStyleLbl="sibTrans1D1" presStyleIdx="3" presStyleCnt="4"/>
      <dgm:spPr/>
    </dgm:pt>
  </dgm:ptLst>
  <dgm:cxnLst>
    <dgm:cxn modelId="{04867809-D9C0-4F23-ACBC-55249192332A}" type="presOf" srcId="{EEAA49D9-38D2-4B19-8FE2-801573C4ECFD}" destId="{38FCDD54-1279-4A94-B4CC-1EEDC5D54150}" srcOrd="0" destOrd="0" presId="urn:microsoft.com/office/officeart/2005/8/layout/cycle6"/>
    <dgm:cxn modelId="{88C6A10E-BF68-43F3-8093-1658C0969B24}" type="presOf" srcId="{8BF50374-EDF5-4326-9F20-14D3F1643FB2}" destId="{4715FC81-5134-4F14-A555-B0F3219F6466}" srcOrd="0" destOrd="0" presId="urn:microsoft.com/office/officeart/2005/8/layout/cycle6"/>
    <dgm:cxn modelId="{590E5666-1A5F-4E7F-ACF1-A792128502D7}" srcId="{DEDD9AF5-7468-40E0-8291-115BC15657F6}" destId="{81E65303-1628-4C2A-946F-A3B37A9F15E2}" srcOrd="0" destOrd="0" parTransId="{3167CE20-940E-4384-B84E-D804D665CE28}" sibTransId="{45976CE9-345E-4EDB-BDC4-7275D738F349}"/>
    <dgm:cxn modelId="{DE39735A-08EE-4739-8561-7EFB6E6FEE2F}" type="presOf" srcId="{45976CE9-345E-4EDB-BDC4-7275D738F349}" destId="{C3EC7205-556E-402D-8621-EE8CCBB7F6DE}" srcOrd="0" destOrd="0" presId="urn:microsoft.com/office/officeart/2005/8/layout/cycle6"/>
    <dgm:cxn modelId="{33DB6387-8633-48CA-A74B-74438FB0FA53}" type="presOf" srcId="{C60C70BA-A76C-46D1-8A5A-6420F6DC7BC8}" destId="{02CDDDDA-568A-4A51-BCB9-91AC6D37C363}" srcOrd="0" destOrd="0" presId="urn:microsoft.com/office/officeart/2005/8/layout/cycle6"/>
    <dgm:cxn modelId="{1575F191-5578-4292-BD73-85331983F35E}" srcId="{DEDD9AF5-7468-40E0-8291-115BC15657F6}" destId="{EEAA49D9-38D2-4B19-8FE2-801573C4ECFD}" srcOrd="2" destOrd="0" parTransId="{435AA26A-A53A-4716-90BE-012A91453528}" sibTransId="{54A2615B-16CC-4EE0-9F81-ADA725E3E4E5}"/>
    <dgm:cxn modelId="{29FB1B9D-FCF1-48CB-8892-B8F6B0FA25F3}" type="presOf" srcId="{34B5C260-EEC7-4407-B216-206A61532CDC}" destId="{0C9D3D85-7035-4BDD-A72D-C6EFFC0B9C72}" srcOrd="0" destOrd="0" presId="urn:microsoft.com/office/officeart/2005/8/layout/cycle6"/>
    <dgm:cxn modelId="{52E0D4AE-28A0-4B0C-BFC3-F4114214A17E}" srcId="{DEDD9AF5-7468-40E0-8291-115BC15657F6}" destId="{80F75A0C-BF06-437C-8234-DBDEBDE23AEF}" srcOrd="1" destOrd="0" parTransId="{4109F796-06AD-417F-9D48-D9815778E4BE}" sibTransId="{34B5C260-EEC7-4407-B216-206A61532CDC}"/>
    <dgm:cxn modelId="{C59203CF-FDB3-453D-8176-34B3A62257E7}" srcId="{DEDD9AF5-7468-40E0-8291-115BC15657F6}" destId="{C60C70BA-A76C-46D1-8A5A-6420F6DC7BC8}" srcOrd="3" destOrd="0" parTransId="{77B0BCE1-C676-4BB8-A8C5-E6104451B83A}" sibTransId="{8BF50374-EDF5-4326-9F20-14D3F1643FB2}"/>
    <dgm:cxn modelId="{EAEAB3D8-2D5B-4325-8730-CCFEEB1089F3}" type="presOf" srcId="{54A2615B-16CC-4EE0-9F81-ADA725E3E4E5}" destId="{4323AC18-6990-4F45-9C94-3CE6EF7A890B}" srcOrd="0" destOrd="0" presId="urn:microsoft.com/office/officeart/2005/8/layout/cycle6"/>
    <dgm:cxn modelId="{22AD39EF-305B-432C-ABB2-E4505C328426}" type="presOf" srcId="{80F75A0C-BF06-437C-8234-DBDEBDE23AEF}" destId="{612181A9-B2C9-4A6E-8FD6-D932C28611F8}" srcOrd="0" destOrd="0" presId="urn:microsoft.com/office/officeart/2005/8/layout/cycle6"/>
    <dgm:cxn modelId="{4C0006F1-DADA-4172-8431-105AE4C23A33}" type="presOf" srcId="{81E65303-1628-4C2A-946F-A3B37A9F15E2}" destId="{13FB125A-C3D5-4F09-8E57-7CBFFC53C19F}" srcOrd="0" destOrd="0" presId="urn:microsoft.com/office/officeart/2005/8/layout/cycle6"/>
    <dgm:cxn modelId="{D318C6F6-D40F-4D49-B8D9-9A4D2538504D}" type="presOf" srcId="{DEDD9AF5-7468-40E0-8291-115BC15657F6}" destId="{1E1BDAAB-6CE1-496C-8277-FAC5BA94A457}" srcOrd="0" destOrd="0" presId="urn:microsoft.com/office/officeart/2005/8/layout/cycle6"/>
    <dgm:cxn modelId="{C230A4FE-D3CF-4314-9A10-83FF78EA8C6D}" type="presParOf" srcId="{1E1BDAAB-6CE1-496C-8277-FAC5BA94A457}" destId="{13FB125A-C3D5-4F09-8E57-7CBFFC53C19F}" srcOrd="0" destOrd="0" presId="urn:microsoft.com/office/officeart/2005/8/layout/cycle6"/>
    <dgm:cxn modelId="{325C30DC-BB31-4CBF-8852-68F05BF69486}" type="presParOf" srcId="{1E1BDAAB-6CE1-496C-8277-FAC5BA94A457}" destId="{470A7731-7B0F-491F-8328-436A22CEF4F4}" srcOrd="1" destOrd="0" presId="urn:microsoft.com/office/officeart/2005/8/layout/cycle6"/>
    <dgm:cxn modelId="{E91A6FEB-7221-4A70-B008-43F851BE003A}" type="presParOf" srcId="{1E1BDAAB-6CE1-496C-8277-FAC5BA94A457}" destId="{C3EC7205-556E-402D-8621-EE8CCBB7F6DE}" srcOrd="2" destOrd="0" presId="urn:microsoft.com/office/officeart/2005/8/layout/cycle6"/>
    <dgm:cxn modelId="{64BF87F4-3F52-44C6-8D63-E219D94B6146}" type="presParOf" srcId="{1E1BDAAB-6CE1-496C-8277-FAC5BA94A457}" destId="{612181A9-B2C9-4A6E-8FD6-D932C28611F8}" srcOrd="3" destOrd="0" presId="urn:microsoft.com/office/officeart/2005/8/layout/cycle6"/>
    <dgm:cxn modelId="{9FA9971E-66CC-4E6A-8B16-3CAD431F0094}" type="presParOf" srcId="{1E1BDAAB-6CE1-496C-8277-FAC5BA94A457}" destId="{6F53F5CA-EC87-4450-BF9F-0E4049746B92}" srcOrd="4" destOrd="0" presId="urn:microsoft.com/office/officeart/2005/8/layout/cycle6"/>
    <dgm:cxn modelId="{5332B1EA-144F-4DAB-8EFD-0402AB09F01E}" type="presParOf" srcId="{1E1BDAAB-6CE1-496C-8277-FAC5BA94A457}" destId="{0C9D3D85-7035-4BDD-A72D-C6EFFC0B9C72}" srcOrd="5" destOrd="0" presId="urn:microsoft.com/office/officeart/2005/8/layout/cycle6"/>
    <dgm:cxn modelId="{B5DFC002-ED82-419D-BF71-45724108F820}" type="presParOf" srcId="{1E1BDAAB-6CE1-496C-8277-FAC5BA94A457}" destId="{38FCDD54-1279-4A94-B4CC-1EEDC5D54150}" srcOrd="6" destOrd="0" presId="urn:microsoft.com/office/officeart/2005/8/layout/cycle6"/>
    <dgm:cxn modelId="{5329C541-4883-4DFF-8D81-981AEB1B68E2}" type="presParOf" srcId="{1E1BDAAB-6CE1-496C-8277-FAC5BA94A457}" destId="{4DFF0C42-38A1-4C6C-BCE3-B66F0375164E}" srcOrd="7" destOrd="0" presId="urn:microsoft.com/office/officeart/2005/8/layout/cycle6"/>
    <dgm:cxn modelId="{FF2677A3-ADF5-441A-A1D3-C546B81EE31C}" type="presParOf" srcId="{1E1BDAAB-6CE1-496C-8277-FAC5BA94A457}" destId="{4323AC18-6990-4F45-9C94-3CE6EF7A890B}" srcOrd="8" destOrd="0" presId="urn:microsoft.com/office/officeart/2005/8/layout/cycle6"/>
    <dgm:cxn modelId="{18152F0C-0991-4170-880E-10C3000A2A36}" type="presParOf" srcId="{1E1BDAAB-6CE1-496C-8277-FAC5BA94A457}" destId="{02CDDDDA-568A-4A51-BCB9-91AC6D37C363}" srcOrd="9" destOrd="0" presId="urn:microsoft.com/office/officeart/2005/8/layout/cycle6"/>
    <dgm:cxn modelId="{B5FE13C0-BD5D-49ED-9151-E8CEA8B528C3}" type="presParOf" srcId="{1E1BDAAB-6CE1-496C-8277-FAC5BA94A457}" destId="{195E1B49-6B50-40BD-BAF9-3755C8CDF242}" srcOrd="10" destOrd="0" presId="urn:microsoft.com/office/officeart/2005/8/layout/cycle6"/>
    <dgm:cxn modelId="{EBA244B9-FE25-4AD1-93DB-DBA2D2157F34}" type="presParOf" srcId="{1E1BDAAB-6CE1-496C-8277-FAC5BA94A457}" destId="{4715FC81-5134-4F14-A555-B0F3219F6466}" srcOrd="11"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6.xml><?xml version="1.0" encoding="utf-8"?>
<dgm:dataModel xmlns:dgm="http://schemas.openxmlformats.org/drawingml/2006/diagram" xmlns:a="http://schemas.openxmlformats.org/drawingml/2006/main">
  <dgm:ptLst>
    <dgm:pt modelId="{6A1362DA-B794-45B9-9BEE-599A1FD4F7C7}"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rtlCol="0"/>
        <a:lstStyle/>
        <a:p>
          <a:pPr rtl="0"/>
          <a:endParaRPr lang="en-ZA"/>
        </a:p>
      </dgm:t>
    </dgm:pt>
    <dgm:pt modelId="{4821B3E8-9370-4D21-8198-65BA4339E415}">
      <dgm:prSet phldrT="[Text]"/>
      <dgm:spPr/>
      <dgm:t>
        <a:bodyPr rtlCol="0"/>
        <a:lstStyle/>
        <a:p>
          <a:pPr>
            <a:lnSpc>
              <a:spcPct val="100000"/>
            </a:lnSpc>
            <a:defRPr b="1"/>
          </a:pPr>
          <a:r>
            <a:rPr lang="fr-FR" b="1" noProof="0"/>
            <a:t>Prerequisites</a:t>
          </a:r>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FR" noProof="0"/>
            <a:t>Age : N/A</a:t>
          </a:r>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819594FA-0AF7-4BCA-BF4E-B320063C2DB1}">
      <dgm:prSet phldrT="[Text]"/>
      <dgm:spPr/>
      <dgm:t>
        <a:bodyPr rtlCol="0"/>
        <a:lstStyle/>
        <a:p>
          <a:pPr>
            <a:lnSpc>
              <a:spcPct val="100000"/>
            </a:lnSpc>
          </a:pPr>
          <a:r>
            <a:rPr lang="fr-FR" noProof="0"/>
            <a:t>Niveau : </a:t>
          </a:r>
          <a:r>
            <a:rPr lang="en-CA"/>
            <a:t>Phase 2 / Red star / Level 2 completed</a:t>
          </a:r>
          <a:endParaRPr lang="fr-FR" noProof="0"/>
        </a:p>
      </dgm:t>
    </dgm:pt>
    <dgm:pt modelId="{132C8A32-FFC0-4A33-B7C4-C6295D26E9C0}" type="sibTrans" cxnId="{4E926AF1-506D-474E-8D21-8714659EE5EF}">
      <dgm:prSet/>
      <dgm:spPr/>
      <dgm:t>
        <a:bodyPr rtlCol="0"/>
        <a:lstStyle/>
        <a:p>
          <a:pPr rtl="0"/>
          <a:endParaRPr lang="fr-FR" noProof="0"/>
        </a:p>
      </dgm:t>
    </dgm:pt>
    <dgm:pt modelId="{1E130B30-3A17-4D96-B9AD-9A806206E5CD}" type="parTrans" cxnId="{4E926AF1-506D-474E-8D21-8714659EE5EF}">
      <dgm:prSet/>
      <dgm:spPr/>
      <dgm:t>
        <a:bodyPr rtlCol="0"/>
        <a:lstStyle/>
        <a:p>
          <a:pPr rtl="0"/>
          <a:endParaRPr lang="fr-FR" noProof="0"/>
        </a:p>
      </dgm:t>
    </dgm:pt>
    <dgm:pt modelId="{EED48EC9-139E-4D1A-A023-E1766F475502}">
      <dgm:prSet phldrT="[Text]"/>
      <dgm:spPr/>
      <dgm:t>
        <a:bodyPr rtlCol="0"/>
        <a:lstStyle/>
        <a:p>
          <a:pPr>
            <a:lnSpc>
              <a:spcPct val="100000"/>
            </a:lnSpc>
            <a:defRPr b="1"/>
          </a:pPr>
          <a:r>
            <a:rPr lang="fr-FR" b="1" noProof="0"/>
            <a:t>Course objectives</a:t>
          </a:r>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custT="1"/>
      <dgm:spPr/>
      <dgm:t>
        <a:bodyPr/>
        <a:lstStyle/>
        <a:p>
          <a:pPr>
            <a:lnSpc>
              <a:spcPct val="100000"/>
            </a:lnSpc>
          </a:pPr>
          <a:r>
            <a:rPr lang="en-US" sz="1200" noProof="0"/>
            <a:t>Enables cadets to acquire specialized skills and knowledge in marksmanship, facilitating their participation in zone and regional marksmanship competitions. It equips them to mentor junior cadets in marksmanship while advancing the skills learned in the program.</a:t>
          </a:r>
          <a:endParaRPr lang="fr-FR" sz="1200"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defRPr b="1"/>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fr-FR" noProof="0"/>
            <a:t>Valcartier (2 </a:t>
          </a:r>
          <a:r>
            <a:rPr lang="fr-FR" noProof="0" err="1"/>
            <a:t>weeks</a:t>
          </a:r>
          <a:r>
            <a:rPr lang="fr-FR" noProof="0"/>
            <a:t>):</a:t>
          </a:r>
        </a:p>
        <a:p>
          <a:pPr>
            <a:lnSpc>
              <a:spcPct val="100000"/>
            </a:lnSpc>
          </a:pPr>
          <a:r>
            <a:rPr lang="fr-FR" noProof="0"/>
            <a:t>a. </a:t>
          </a:r>
          <a:r>
            <a:rPr lang="fr-CA"/>
            <a:t>14 to 27 July 2024</a:t>
          </a:r>
          <a:br>
            <a:rPr lang="fr-FR" noProof="0"/>
          </a:br>
          <a:r>
            <a:rPr lang="fr-FR" noProof="0"/>
            <a:t>b. </a:t>
          </a:r>
          <a:r>
            <a:rPr lang="fr-CA"/>
            <a:t>28 July to 10 August 2024</a:t>
          </a:r>
          <a:endParaRPr lang="fr-FR" noProof="0"/>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131DA4C3-57D7-4B83-9676-D827631FF911}">
      <dgm:prSet phldrT="[Text]"/>
      <dgm:spPr/>
      <dgm:t>
        <a:bodyPr rtlCol="0"/>
        <a:lstStyle/>
        <a:p>
          <a:pPr>
            <a:lnSpc>
              <a:spcPct val="100000"/>
            </a:lnSpc>
          </a:pPr>
          <a:br>
            <a:rPr lang="fr-FR" noProof="0"/>
          </a:br>
          <a:r>
            <a:rPr lang="fr-FR" noProof="0"/>
            <a:t>Vernon (2 </a:t>
          </a:r>
          <a:r>
            <a:rPr lang="fr-FR" noProof="0" err="1"/>
            <a:t>weeks</a:t>
          </a:r>
          <a:r>
            <a:rPr lang="fr-FR" noProof="0"/>
            <a:t>):</a:t>
          </a:r>
        </a:p>
        <a:p>
          <a:pPr>
            <a:lnSpc>
              <a:spcPct val="100000"/>
            </a:lnSpc>
          </a:pPr>
          <a:r>
            <a:rPr lang="fr-CA"/>
            <a:t>14 to 27 July 2024</a:t>
          </a:r>
          <a:endParaRPr lang="fr-FR" noProof="0"/>
        </a:p>
      </dgm:t>
    </dgm:pt>
    <dgm:pt modelId="{A3595851-EC22-4065-BE5F-881C7CC198DB}" type="parTrans" cxnId="{796078F9-9C6C-4AF1-BE3F-E10D01D54892}">
      <dgm:prSet/>
      <dgm:spPr/>
      <dgm:t>
        <a:bodyPr/>
        <a:lstStyle/>
        <a:p>
          <a:endParaRPr lang="fr-CA"/>
        </a:p>
      </dgm:t>
    </dgm:pt>
    <dgm:pt modelId="{168BF616-D75C-45D2-959C-FEE16B08A049}" type="sibTrans" cxnId="{796078F9-9C6C-4AF1-BE3F-E10D01D54892}">
      <dgm:prSet/>
      <dgm:spPr/>
      <dgm:t>
        <a:bodyPr/>
        <a:lstStyle/>
        <a:p>
          <a:endParaRPr lang="fr-CA"/>
        </a:p>
      </dgm:t>
    </dgm:pt>
    <dgm:pt modelId="{D615AD95-AC5D-4165-9D71-060E4810CD5C}" type="pres">
      <dgm:prSet presAssocID="{6A1362DA-B794-45B9-9BEE-599A1FD4F7C7}" presName="root" presStyleCnt="0">
        <dgm:presLayoutVars>
          <dgm:dir/>
          <dgm:resizeHandles val="exact"/>
        </dgm:presLayoutVars>
      </dgm:prSet>
      <dgm:spPr/>
    </dgm:pt>
    <dgm:pt modelId="{921DD3C3-DA39-40E1-9D65-94747BDFFA4C}" type="pres">
      <dgm:prSet presAssocID="{4821B3E8-9370-4D21-8198-65BA4339E415}" presName="compNode" presStyleCnt="0"/>
      <dgm:spPr/>
    </dgm:pt>
    <dgm:pt modelId="{66A025DB-AE1C-4D6B-98CB-3B95712C901C}"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85C6B753-C06E-4ADB-BD52-981600E080F6}" type="pres">
      <dgm:prSet presAssocID="{4821B3E8-9370-4D21-8198-65BA4339E415}" presName="iconSpace" presStyleCnt="0"/>
      <dgm:spPr/>
    </dgm:pt>
    <dgm:pt modelId="{1A629F31-D08C-41EF-B1E1-F76794688582}" type="pres">
      <dgm:prSet presAssocID="{4821B3E8-9370-4D21-8198-65BA4339E415}" presName="parTx" presStyleLbl="revTx" presStyleIdx="0" presStyleCnt="6">
        <dgm:presLayoutVars>
          <dgm:chMax val="0"/>
          <dgm:chPref val="0"/>
        </dgm:presLayoutVars>
      </dgm:prSet>
      <dgm:spPr/>
    </dgm:pt>
    <dgm:pt modelId="{870E9CE6-D064-461A-B113-4BD30EAE3F49}" type="pres">
      <dgm:prSet presAssocID="{4821B3E8-9370-4D21-8198-65BA4339E415}" presName="txSpace" presStyleCnt="0"/>
      <dgm:spPr/>
    </dgm:pt>
    <dgm:pt modelId="{E73D8D59-B4CF-4FB8-B1CE-F5D635B8AD05}" type="pres">
      <dgm:prSet presAssocID="{4821B3E8-9370-4D21-8198-65BA4339E415}" presName="desTx" presStyleLbl="revTx" presStyleIdx="1" presStyleCnt="6">
        <dgm:presLayoutVars/>
      </dgm:prSet>
      <dgm:spPr/>
    </dgm:pt>
    <dgm:pt modelId="{886E1DBF-1E21-44BF-80B0-7D28A5B8DE56}" type="pres">
      <dgm:prSet presAssocID="{9F2F4829-C8AF-40C8-B99D-D020B7AFAD49}" presName="sibTrans" presStyleCnt="0"/>
      <dgm:spPr/>
    </dgm:pt>
    <dgm:pt modelId="{A89CF492-C16C-4894-8CCE-ABE7B2419236}" type="pres">
      <dgm:prSet presAssocID="{EED48EC9-139E-4D1A-A023-E1766F475502}" presName="compNode" presStyleCnt="0"/>
      <dgm:spPr/>
    </dgm:pt>
    <dgm:pt modelId="{90F297BB-B807-494F-A422-4A735E4CD9CE}"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B9248BF3-8C1F-4D08-BF2D-833FC74D4F91}" type="pres">
      <dgm:prSet presAssocID="{EED48EC9-139E-4D1A-A023-E1766F475502}" presName="iconSpace" presStyleCnt="0"/>
      <dgm:spPr/>
    </dgm:pt>
    <dgm:pt modelId="{F41E4867-AB68-4FAA-BACB-980203883744}" type="pres">
      <dgm:prSet presAssocID="{EED48EC9-139E-4D1A-A023-E1766F475502}" presName="parTx" presStyleLbl="revTx" presStyleIdx="2" presStyleCnt="6">
        <dgm:presLayoutVars>
          <dgm:chMax val="0"/>
          <dgm:chPref val="0"/>
        </dgm:presLayoutVars>
      </dgm:prSet>
      <dgm:spPr/>
    </dgm:pt>
    <dgm:pt modelId="{9555A673-FE20-45CC-A1A7-34059B864B10}" type="pres">
      <dgm:prSet presAssocID="{EED48EC9-139E-4D1A-A023-E1766F475502}" presName="txSpace" presStyleCnt="0"/>
      <dgm:spPr/>
    </dgm:pt>
    <dgm:pt modelId="{5A7A80CB-3030-4439-B250-C7EB13D6B008}" type="pres">
      <dgm:prSet presAssocID="{EED48EC9-139E-4D1A-A023-E1766F475502}" presName="desTx" presStyleLbl="revTx" presStyleIdx="3" presStyleCnt="6">
        <dgm:presLayoutVars/>
      </dgm:prSet>
      <dgm:spPr/>
    </dgm:pt>
    <dgm:pt modelId="{2168A6B8-C3F2-4F1A-8BF8-B70AFBFE7A27}" type="pres">
      <dgm:prSet presAssocID="{E8A58E6C-D702-4CD5-A4A4-68BF06D65777}" presName="sibTrans" presStyleCnt="0"/>
      <dgm:spPr/>
    </dgm:pt>
    <dgm:pt modelId="{C91A0E7F-C378-4706-BA75-E1FE2809E51A}" type="pres">
      <dgm:prSet presAssocID="{55D18788-16D9-46D2-837A-960D65CA32C9}" presName="compNode" presStyleCnt="0"/>
      <dgm:spPr/>
    </dgm:pt>
    <dgm:pt modelId="{75F851F3-E4CB-40E5-B0A1-9D9E9A679A1F}"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D784B000-E612-429F-A8FD-3FE97FF8E017}" type="pres">
      <dgm:prSet presAssocID="{55D18788-16D9-46D2-837A-960D65CA32C9}" presName="iconSpace" presStyleCnt="0"/>
      <dgm:spPr/>
    </dgm:pt>
    <dgm:pt modelId="{54668509-EA7B-440A-BBF2-A0F2AECE1DCC}" type="pres">
      <dgm:prSet presAssocID="{55D18788-16D9-46D2-837A-960D65CA32C9}" presName="parTx" presStyleLbl="revTx" presStyleIdx="4" presStyleCnt="6">
        <dgm:presLayoutVars>
          <dgm:chMax val="0"/>
          <dgm:chPref val="0"/>
        </dgm:presLayoutVars>
      </dgm:prSet>
      <dgm:spPr/>
    </dgm:pt>
    <dgm:pt modelId="{5EA80755-2404-48DE-9B0D-05E10E4ADBB4}" type="pres">
      <dgm:prSet presAssocID="{55D18788-16D9-46D2-837A-960D65CA32C9}" presName="txSpace" presStyleCnt="0"/>
      <dgm:spPr/>
    </dgm:pt>
    <dgm:pt modelId="{E974D3E3-3F9F-41B7-88D0-92144FAD9395}" type="pres">
      <dgm:prSet presAssocID="{55D18788-16D9-46D2-837A-960D65CA32C9}" presName="desTx" presStyleLbl="revTx" presStyleIdx="5" presStyleCnt="6">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20538F0B-3D27-4B33-B1F4-AAE9BCE1ACE4}" type="presOf" srcId="{EED48EC9-139E-4D1A-A023-E1766F475502}" destId="{F41E4867-AB68-4FAA-BACB-980203883744}" srcOrd="0" destOrd="0" presId="urn:microsoft.com/office/officeart/2018/5/layout/CenteredIconLabelDescriptionList"/>
    <dgm:cxn modelId="{77DFC90E-D49A-4A13-944F-E70CAB107CB6}" type="presOf" srcId="{D51408AB-258D-4406-B40B-CC29CF313713}" destId="{5A7A80CB-3030-4439-B250-C7EB13D6B008}" srcOrd="0" destOrd="0" presId="urn:microsoft.com/office/officeart/2018/5/layout/CenteredIconLabelDescriptionList"/>
    <dgm:cxn modelId="{6C3AEE11-2408-49AA-A775-6A3512F6F523}" srcId="{4821B3E8-9370-4D21-8198-65BA4339E415}" destId="{A79BCC07-4436-42E3-80A6-732F0A17966E}" srcOrd="0" destOrd="0" parTransId="{C3A2DAB3-4DF7-44D0-8672-751A277F8AE2}" sibTransId="{087A1BFF-C84C-4587-A80D-8974ABC8EF5F}"/>
    <dgm:cxn modelId="{4327ED17-770D-4AE5-9B37-A81C4F909547}" type="presOf" srcId="{6A1362DA-B794-45B9-9BEE-599A1FD4F7C7}" destId="{D615AD95-AC5D-4165-9D71-060E4810CD5C}" srcOrd="0" destOrd="0" presId="urn:microsoft.com/office/officeart/2018/5/layout/CenteredIconLabelDescriptionList"/>
    <dgm:cxn modelId="{6FDEE21E-2FFC-420F-9EB3-53112A5DBEB1}" type="presOf" srcId="{4821B3E8-9370-4D21-8198-65BA4339E415}" destId="{1A629F31-D08C-41EF-B1E1-F76794688582}" srcOrd="0" destOrd="0" presId="urn:microsoft.com/office/officeart/2018/5/layout/CenteredIconLabelDescriptionList"/>
    <dgm:cxn modelId="{C304D12E-3576-4280-8D71-285C2F7E2709}" type="presOf" srcId="{131DA4C3-57D7-4B83-9676-D827631FF911}" destId="{E974D3E3-3F9F-41B7-88D0-92144FAD9395}" srcOrd="0" destOrd="1" presId="urn:microsoft.com/office/officeart/2018/5/layout/CenteredIconLabelDescriptionList"/>
    <dgm:cxn modelId="{508AA677-84BC-4D76-B730-28EA84E9EBCA}" srcId="{6A1362DA-B794-45B9-9BEE-599A1FD4F7C7}" destId="{EED48EC9-139E-4D1A-A023-E1766F475502}" srcOrd="1" destOrd="0" parTransId="{D0F6851C-F0F8-491D-B94E-762CD794E96A}" sibTransId="{E8A58E6C-D702-4CD5-A4A4-68BF06D65777}"/>
    <dgm:cxn modelId="{1B9D6C86-FF31-4508-82FD-5A08A1E847F6}" type="presOf" srcId="{5F850C0C-66DA-4799-ACB6-9C952061092A}" destId="{E974D3E3-3F9F-41B7-88D0-92144FAD9395}" srcOrd="0" destOrd="0" presId="urn:microsoft.com/office/officeart/2018/5/layout/CenteredIconLabelDescriptionList"/>
    <dgm:cxn modelId="{3AD3109B-0E38-44AA-8CFE-1E67F30730D4}" type="presOf" srcId="{819594FA-0AF7-4BCA-BF4E-B320063C2DB1}" destId="{E73D8D59-B4CF-4FB8-B1CE-F5D635B8AD05}" srcOrd="0" destOrd="1" presId="urn:microsoft.com/office/officeart/2018/5/layout/CenteredIconLabelDescriptionList"/>
    <dgm:cxn modelId="{134062A2-B56D-46AE-8D74-5EC0DC216A3E}" type="presOf" srcId="{55D18788-16D9-46D2-837A-960D65CA32C9}" destId="{54668509-EA7B-440A-BBF2-A0F2AECE1DCC}" srcOrd="0" destOrd="0" presId="urn:microsoft.com/office/officeart/2018/5/layout/CenteredIconLabelDescriptionList"/>
    <dgm:cxn modelId="{1D3D3BC2-7F82-4C5A-8D6B-503206F18A71}" srcId="{EED48EC9-139E-4D1A-A023-E1766F475502}" destId="{D51408AB-258D-4406-B40B-CC29CF313713}" srcOrd="0" destOrd="0" parTransId="{6CA7A0CF-B790-4872-B7B2-B1B9A8D28491}" sibTransId="{18195661-4D89-4F14-8701-171F7C521288}"/>
    <dgm:cxn modelId="{6420CCDD-57DF-40AA-B91B-490B5D09C5EC}" type="presOf" srcId="{A79BCC07-4436-42E3-80A6-732F0A17966E}" destId="{E73D8D59-B4CF-4FB8-B1CE-F5D635B8AD05}" srcOrd="0" destOrd="0" presId="urn:microsoft.com/office/officeart/2018/5/layout/CenteredIconLabelDescriptionList"/>
    <dgm:cxn modelId="{E20EF0EF-E539-4948-B46C-9E9B5B3AA634}" srcId="{6A1362DA-B794-45B9-9BEE-599A1FD4F7C7}" destId="{55D18788-16D9-46D2-837A-960D65CA32C9}" srcOrd="2" destOrd="0" parTransId="{D39B7213-81B5-4957-BC58-13232544EBDA}" sibTransId="{8442729E-1D19-458D-98BD-1AB5B700F9E0}"/>
    <dgm:cxn modelId="{4E926AF1-506D-474E-8D21-8714659EE5EF}" srcId="{4821B3E8-9370-4D21-8198-65BA4339E415}" destId="{819594FA-0AF7-4BCA-BF4E-B320063C2DB1}" srcOrd="1" destOrd="0" parTransId="{1E130B30-3A17-4D96-B9AD-9A806206E5CD}" sibTransId="{132C8A32-FFC0-4A33-B7C4-C6295D26E9C0}"/>
    <dgm:cxn modelId="{796078F9-9C6C-4AF1-BE3F-E10D01D54892}" srcId="{55D18788-16D9-46D2-837A-960D65CA32C9}" destId="{131DA4C3-57D7-4B83-9676-D827631FF911}" srcOrd="1" destOrd="0" parTransId="{A3595851-EC22-4065-BE5F-881C7CC198DB}" sibTransId="{168BF616-D75C-45D2-959C-FEE16B08A049}"/>
    <dgm:cxn modelId="{E14EC1FA-6481-41D2-AE31-0F9E15D74881}" srcId="{6A1362DA-B794-45B9-9BEE-599A1FD4F7C7}" destId="{4821B3E8-9370-4D21-8198-65BA4339E415}" srcOrd="0" destOrd="0" parTransId="{763F03D9-CB7E-435B-BA77-D1F8D4274E03}" sibTransId="{9F2F4829-C8AF-40C8-B99D-D020B7AFAD49}"/>
    <dgm:cxn modelId="{6011E9F9-148F-42AA-8644-71C49408DCA5}" type="presParOf" srcId="{D615AD95-AC5D-4165-9D71-060E4810CD5C}" destId="{921DD3C3-DA39-40E1-9D65-94747BDFFA4C}" srcOrd="0" destOrd="0" presId="urn:microsoft.com/office/officeart/2018/5/layout/CenteredIconLabelDescriptionList"/>
    <dgm:cxn modelId="{B5529DA5-3F53-4B7E-8443-BF0C03E2EDA6}" type="presParOf" srcId="{921DD3C3-DA39-40E1-9D65-94747BDFFA4C}" destId="{66A025DB-AE1C-4D6B-98CB-3B95712C901C}" srcOrd="0" destOrd="0" presId="urn:microsoft.com/office/officeart/2018/5/layout/CenteredIconLabelDescriptionList"/>
    <dgm:cxn modelId="{AC9B4F49-E266-4641-AC6E-3352DB0509DA}" type="presParOf" srcId="{921DD3C3-DA39-40E1-9D65-94747BDFFA4C}" destId="{85C6B753-C06E-4ADB-BD52-981600E080F6}" srcOrd="1" destOrd="0" presId="urn:microsoft.com/office/officeart/2018/5/layout/CenteredIconLabelDescriptionList"/>
    <dgm:cxn modelId="{DC55B9EF-D2C6-4826-82F5-C93B05AA9447}" type="presParOf" srcId="{921DD3C3-DA39-40E1-9D65-94747BDFFA4C}" destId="{1A629F31-D08C-41EF-B1E1-F76794688582}" srcOrd="2" destOrd="0" presId="urn:microsoft.com/office/officeart/2018/5/layout/CenteredIconLabelDescriptionList"/>
    <dgm:cxn modelId="{DEEF1E2E-139A-4ECB-A384-4140B8C36ED8}" type="presParOf" srcId="{921DD3C3-DA39-40E1-9D65-94747BDFFA4C}" destId="{870E9CE6-D064-461A-B113-4BD30EAE3F49}" srcOrd="3" destOrd="0" presId="urn:microsoft.com/office/officeart/2018/5/layout/CenteredIconLabelDescriptionList"/>
    <dgm:cxn modelId="{3483E90A-C067-4113-BC5F-78587565C799}" type="presParOf" srcId="{921DD3C3-DA39-40E1-9D65-94747BDFFA4C}" destId="{E73D8D59-B4CF-4FB8-B1CE-F5D635B8AD05}" srcOrd="4" destOrd="0" presId="urn:microsoft.com/office/officeart/2018/5/layout/CenteredIconLabelDescriptionList"/>
    <dgm:cxn modelId="{EE6A5808-22E7-41E0-837B-9382410ECC0E}" type="presParOf" srcId="{D615AD95-AC5D-4165-9D71-060E4810CD5C}" destId="{886E1DBF-1E21-44BF-80B0-7D28A5B8DE56}" srcOrd="1" destOrd="0" presId="urn:microsoft.com/office/officeart/2018/5/layout/CenteredIconLabelDescriptionList"/>
    <dgm:cxn modelId="{39A0BAEC-8529-4FC9-BACC-F9D894BD40A5}" type="presParOf" srcId="{D615AD95-AC5D-4165-9D71-060E4810CD5C}" destId="{A89CF492-C16C-4894-8CCE-ABE7B2419236}" srcOrd="2" destOrd="0" presId="urn:microsoft.com/office/officeart/2018/5/layout/CenteredIconLabelDescriptionList"/>
    <dgm:cxn modelId="{9C66ED66-3FB2-4B16-80DA-0FC4E2F449F7}" type="presParOf" srcId="{A89CF492-C16C-4894-8CCE-ABE7B2419236}" destId="{90F297BB-B807-494F-A422-4A735E4CD9CE}" srcOrd="0" destOrd="0" presId="urn:microsoft.com/office/officeart/2018/5/layout/CenteredIconLabelDescriptionList"/>
    <dgm:cxn modelId="{543EB568-E1F2-4EA9-A6E7-C37F92854D38}" type="presParOf" srcId="{A89CF492-C16C-4894-8CCE-ABE7B2419236}" destId="{B9248BF3-8C1F-4D08-BF2D-833FC74D4F91}" srcOrd="1" destOrd="0" presId="urn:microsoft.com/office/officeart/2018/5/layout/CenteredIconLabelDescriptionList"/>
    <dgm:cxn modelId="{951A45A7-5298-43D6-8199-70D9995924FF}" type="presParOf" srcId="{A89CF492-C16C-4894-8CCE-ABE7B2419236}" destId="{F41E4867-AB68-4FAA-BACB-980203883744}" srcOrd="2" destOrd="0" presId="urn:microsoft.com/office/officeart/2018/5/layout/CenteredIconLabelDescriptionList"/>
    <dgm:cxn modelId="{75C41FD1-287C-465F-9A5C-3CB5839EA762}" type="presParOf" srcId="{A89CF492-C16C-4894-8CCE-ABE7B2419236}" destId="{9555A673-FE20-45CC-A1A7-34059B864B10}" srcOrd="3" destOrd="0" presId="urn:microsoft.com/office/officeart/2018/5/layout/CenteredIconLabelDescriptionList"/>
    <dgm:cxn modelId="{EB29E1F4-7384-4EA8-B17E-3DF9745AAC9D}" type="presParOf" srcId="{A89CF492-C16C-4894-8CCE-ABE7B2419236}" destId="{5A7A80CB-3030-4439-B250-C7EB13D6B008}" srcOrd="4" destOrd="0" presId="urn:microsoft.com/office/officeart/2018/5/layout/CenteredIconLabelDescriptionList"/>
    <dgm:cxn modelId="{09504DC9-4456-4664-A148-42FE23E9B3E6}" type="presParOf" srcId="{D615AD95-AC5D-4165-9D71-060E4810CD5C}" destId="{2168A6B8-C3F2-4F1A-8BF8-B70AFBFE7A27}" srcOrd="3" destOrd="0" presId="urn:microsoft.com/office/officeart/2018/5/layout/CenteredIconLabelDescriptionList"/>
    <dgm:cxn modelId="{B1F14BD5-0C6D-4DB8-BA58-1D3F13ECF36F}" type="presParOf" srcId="{D615AD95-AC5D-4165-9D71-060E4810CD5C}" destId="{C91A0E7F-C378-4706-BA75-E1FE2809E51A}" srcOrd="4" destOrd="0" presId="urn:microsoft.com/office/officeart/2018/5/layout/CenteredIconLabelDescriptionList"/>
    <dgm:cxn modelId="{4C8A7A9E-0509-4DE0-A949-B5910C52D5BC}" type="presParOf" srcId="{C91A0E7F-C378-4706-BA75-E1FE2809E51A}" destId="{75F851F3-E4CB-40E5-B0A1-9D9E9A679A1F}" srcOrd="0" destOrd="0" presId="urn:microsoft.com/office/officeart/2018/5/layout/CenteredIconLabelDescriptionList"/>
    <dgm:cxn modelId="{E34213EB-6209-4D45-9F1B-3BAE65D50FC1}" type="presParOf" srcId="{C91A0E7F-C378-4706-BA75-E1FE2809E51A}" destId="{D784B000-E612-429F-A8FD-3FE97FF8E017}" srcOrd="1" destOrd="0" presId="urn:microsoft.com/office/officeart/2018/5/layout/CenteredIconLabelDescriptionList"/>
    <dgm:cxn modelId="{68582223-3340-49B6-8BB8-9763A98939E6}" type="presParOf" srcId="{C91A0E7F-C378-4706-BA75-E1FE2809E51A}" destId="{54668509-EA7B-440A-BBF2-A0F2AECE1DCC}" srcOrd="2" destOrd="0" presId="urn:microsoft.com/office/officeart/2018/5/layout/CenteredIconLabelDescriptionList"/>
    <dgm:cxn modelId="{56679CC1-F98C-4162-BB64-A64A488FF096}" type="presParOf" srcId="{C91A0E7F-C378-4706-BA75-E1FE2809E51A}" destId="{5EA80755-2404-48DE-9B0D-05E10E4ADBB4}" srcOrd="3" destOrd="0" presId="urn:microsoft.com/office/officeart/2018/5/layout/CenteredIconLabelDescriptionList"/>
    <dgm:cxn modelId="{C2F970F4-9E1E-462F-B950-1298078EDF27}" type="presParOf" srcId="{C91A0E7F-C378-4706-BA75-E1FE2809E51A}" destId="{E974D3E3-3F9F-41B7-88D0-92144FAD939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A1362DA-B794-45B9-9BEE-599A1FD4F7C7}"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rtlCol="0"/>
        <a:lstStyle/>
        <a:p>
          <a:pPr rtl="0"/>
          <a:endParaRPr lang="en-ZA"/>
        </a:p>
      </dgm:t>
    </dgm:pt>
    <dgm:pt modelId="{4821B3E8-9370-4D21-8198-65BA4339E415}">
      <dgm:prSet phldrT="[Text]" custT="1"/>
      <dgm:spPr/>
      <dgm:t>
        <a:bodyPr rtlCol="0"/>
        <a:lstStyle/>
        <a:p>
          <a:pPr>
            <a:lnSpc>
              <a:spcPct val="100000"/>
            </a:lnSpc>
          </a:pPr>
          <a:r>
            <a:rPr lang="fr-CA" sz="2000" b="1" noProof="0"/>
            <a:t>Prerequisite</a:t>
          </a:r>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FR" noProof="0"/>
            <a:t>Age : N/A</a:t>
          </a:r>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819594FA-0AF7-4BCA-BF4E-B320063C2DB1}">
      <dgm:prSet phldrT="[Text]"/>
      <dgm:spPr/>
      <dgm:t>
        <a:bodyPr rtlCol="0"/>
        <a:lstStyle/>
        <a:p>
          <a:pPr>
            <a:lnSpc>
              <a:spcPct val="100000"/>
            </a:lnSpc>
          </a:pPr>
          <a:r>
            <a:rPr lang="en-US" noProof="0"/>
            <a:t>Phase 3 / Silver star / Level 3 completed</a:t>
          </a:r>
          <a:endParaRPr lang="fr-FR" noProof="0"/>
        </a:p>
      </dgm:t>
    </dgm:pt>
    <dgm:pt modelId="{132C8A32-FFC0-4A33-B7C4-C6295D26E9C0}" type="sibTrans" cxnId="{4E926AF1-506D-474E-8D21-8714659EE5EF}">
      <dgm:prSet/>
      <dgm:spPr/>
      <dgm:t>
        <a:bodyPr rtlCol="0"/>
        <a:lstStyle/>
        <a:p>
          <a:pPr rtl="0"/>
          <a:endParaRPr lang="fr-FR" noProof="0"/>
        </a:p>
      </dgm:t>
    </dgm:pt>
    <dgm:pt modelId="{1E130B30-3A17-4D96-B9AD-9A806206E5CD}" type="parTrans" cxnId="{4E926AF1-506D-474E-8D21-8714659EE5EF}">
      <dgm:prSet/>
      <dgm:spPr/>
      <dgm:t>
        <a:bodyPr rtlCol="0"/>
        <a:lstStyle/>
        <a:p>
          <a:pPr rtl="0"/>
          <a:endParaRPr lang="fr-FR" noProof="0"/>
        </a:p>
      </dgm:t>
    </dgm:pt>
    <dgm:pt modelId="{EED48EC9-139E-4D1A-A023-E1766F475502}">
      <dgm:prSet phldrT="[Text]" custT="1"/>
      <dgm:spPr/>
      <dgm:t>
        <a:bodyPr rtlCol="0"/>
        <a:lstStyle/>
        <a:p>
          <a:pPr>
            <a:lnSpc>
              <a:spcPct val="100000"/>
            </a:lnSpc>
          </a:pPr>
          <a:r>
            <a:rPr lang="fr-FR" sz="1800" b="1" noProof="0"/>
            <a:t>Objectifs du cours</a:t>
          </a:r>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custT="1"/>
      <dgm:spPr/>
      <dgm:t>
        <a:bodyPr/>
        <a:lstStyle/>
        <a:p>
          <a:pPr>
            <a:lnSpc>
              <a:spcPct val="100000"/>
            </a:lnSpc>
          </a:pPr>
          <a:r>
            <a:rPr lang="en-US" sz="1050" b="0" i="0"/>
            <a:t>Provides cadets an opportunity to further personal marksmanship knowledge and skills, and develop as a specialist with the skills and subject matter knowledge to perform the duties of an Air Rifle Marksmanship Instructor. Activities include marksmanship techniques, instructional techniques, and coaching. Cadets attending this course will also have an opportunity to progress in their marksmanship level qualification.</a:t>
          </a:r>
          <a:endParaRPr lang="fr-FR" sz="1050"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fr-CA" noProof="0"/>
            <a:t>14 July to 10 August 2024</a:t>
          </a:r>
          <a:br>
            <a:rPr lang="fr-FR" noProof="0"/>
          </a:br>
          <a:r>
            <a:rPr lang="fr-FR" noProof="0"/>
            <a:t>(4 </a:t>
          </a:r>
          <a:r>
            <a:rPr lang="fr-FR" noProof="0" err="1"/>
            <a:t>weeks</a:t>
          </a:r>
          <a:r>
            <a:rPr lang="fr-FR" noProof="0"/>
            <a:t>)</a:t>
          </a:r>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59E9756D-8751-40D8-A5F2-B21290A71036}" type="pres">
      <dgm:prSet presAssocID="{6A1362DA-B794-45B9-9BEE-599A1FD4F7C7}" presName="root" presStyleCnt="0">
        <dgm:presLayoutVars>
          <dgm:dir/>
          <dgm:resizeHandles val="exact"/>
        </dgm:presLayoutVars>
      </dgm:prSet>
      <dgm:spPr/>
    </dgm:pt>
    <dgm:pt modelId="{0AB1F888-68C4-46DB-9423-EDBF82F377DD}" type="pres">
      <dgm:prSet presAssocID="{4821B3E8-9370-4D21-8198-65BA4339E415}" presName="compNode" presStyleCnt="0"/>
      <dgm:spPr/>
    </dgm:pt>
    <dgm:pt modelId="{82F7A925-AEEA-4E69-8208-5B0565EC053A}" type="pres">
      <dgm:prSet presAssocID="{4821B3E8-9370-4D21-8198-65BA4339E415}" presName="bgRect" presStyleLbl="bgShp" presStyleIdx="0" presStyleCnt="3" custLinFactNeighborX="-1033" custLinFactNeighborY="-557"/>
      <dgm:spPr/>
    </dgm:pt>
    <dgm:pt modelId="{B39D4A9D-B472-4D1C-8492-F98B95EB52B5}"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25BD60E5-F02A-4800-87BF-25AEC860BF2F}" type="pres">
      <dgm:prSet presAssocID="{4821B3E8-9370-4D21-8198-65BA4339E415}" presName="spaceRect" presStyleCnt="0"/>
      <dgm:spPr/>
    </dgm:pt>
    <dgm:pt modelId="{6FC7947E-705D-476B-948C-AAF6CF1E42D1}" type="pres">
      <dgm:prSet presAssocID="{4821B3E8-9370-4D21-8198-65BA4339E415}" presName="parTx" presStyleLbl="revTx" presStyleIdx="0" presStyleCnt="6" custScaleX="76528" custLinFactNeighborX="-13690" custLinFactNeighborY="2634">
        <dgm:presLayoutVars>
          <dgm:chMax val="0"/>
          <dgm:chPref val="0"/>
        </dgm:presLayoutVars>
      </dgm:prSet>
      <dgm:spPr/>
    </dgm:pt>
    <dgm:pt modelId="{57B4C4D8-D027-460C-BA5C-22BD2BBD8BD8}" type="pres">
      <dgm:prSet presAssocID="{4821B3E8-9370-4D21-8198-65BA4339E415}" presName="desTx" presStyleLbl="revTx" presStyleIdx="1" presStyleCnt="6" custScaleX="111580">
        <dgm:presLayoutVars/>
      </dgm:prSet>
      <dgm:spPr/>
    </dgm:pt>
    <dgm:pt modelId="{7311069D-9FC1-44D6-84DE-D99A4F7B6F91}" type="pres">
      <dgm:prSet presAssocID="{9F2F4829-C8AF-40C8-B99D-D020B7AFAD49}" presName="sibTrans" presStyleCnt="0"/>
      <dgm:spPr/>
    </dgm:pt>
    <dgm:pt modelId="{458822B0-23FD-41B8-A6B5-1B43BB621B99}" type="pres">
      <dgm:prSet presAssocID="{EED48EC9-139E-4D1A-A023-E1766F475502}" presName="compNode" presStyleCnt="0"/>
      <dgm:spPr/>
    </dgm:pt>
    <dgm:pt modelId="{D4F1041D-2E9C-4BAF-95D3-FE65A0051CE7}" type="pres">
      <dgm:prSet presAssocID="{EED48EC9-139E-4D1A-A023-E1766F475502}" presName="bgRect" presStyleLbl="bgShp" presStyleIdx="1" presStyleCnt="3"/>
      <dgm:spPr/>
    </dgm:pt>
    <dgm:pt modelId="{077F72E0-C865-4A18-BFEC-B36A0C746754}"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A3B6B9DD-9A44-4CDB-A062-E5815DB80590}" type="pres">
      <dgm:prSet presAssocID="{EED48EC9-139E-4D1A-A023-E1766F475502}" presName="spaceRect" presStyleCnt="0"/>
      <dgm:spPr/>
    </dgm:pt>
    <dgm:pt modelId="{0AE8A934-D0E7-47FE-B88E-3A97B0E12791}" type="pres">
      <dgm:prSet presAssocID="{EED48EC9-139E-4D1A-A023-E1766F475502}" presName="parTx" presStyleLbl="revTx" presStyleIdx="2" presStyleCnt="6" custScaleX="74976" custLinFactNeighborX="-13456" custLinFactNeighborY="2293">
        <dgm:presLayoutVars>
          <dgm:chMax val="0"/>
          <dgm:chPref val="0"/>
        </dgm:presLayoutVars>
      </dgm:prSet>
      <dgm:spPr/>
    </dgm:pt>
    <dgm:pt modelId="{9E71894F-129C-4E81-9BAB-7FC976659C33}" type="pres">
      <dgm:prSet presAssocID="{EED48EC9-139E-4D1A-A023-E1766F475502}" presName="desTx" presStyleLbl="revTx" presStyleIdx="3" presStyleCnt="6" custScaleX="158762">
        <dgm:presLayoutVars/>
      </dgm:prSet>
      <dgm:spPr/>
    </dgm:pt>
    <dgm:pt modelId="{554FEBC3-A94A-47E4-A92C-5A127AFF4D6B}" type="pres">
      <dgm:prSet presAssocID="{E8A58E6C-D702-4CD5-A4A4-68BF06D65777}" presName="sibTrans" presStyleCnt="0"/>
      <dgm:spPr/>
    </dgm:pt>
    <dgm:pt modelId="{38A38352-6D32-4504-AE93-DB5C543B1D1C}" type="pres">
      <dgm:prSet presAssocID="{55D18788-16D9-46D2-837A-960D65CA32C9}" presName="compNode" presStyleCnt="0"/>
      <dgm:spPr/>
    </dgm:pt>
    <dgm:pt modelId="{4D886FCC-4EBC-42B8-AEDE-5D0DD282ECC7}" type="pres">
      <dgm:prSet presAssocID="{55D18788-16D9-46D2-837A-960D65CA32C9}" presName="bgRect" presStyleLbl="bgShp" presStyleIdx="2" presStyleCnt="3"/>
      <dgm:spPr/>
    </dgm:pt>
    <dgm:pt modelId="{ECEA1AD1-022F-49EA-A14A-AE25CD0F91E2}"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1017316F-6D88-4777-A375-15C0163D9C28}" type="pres">
      <dgm:prSet presAssocID="{55D18788-16D9-46D2-837A-960D65CA32C9}" presName="spaceRect" presStyleCnt="0"/>
      <dgm:spPr/>
    </dgm:pt>
    <dgm:pt modelId="{5262F10D-25D9-4E6D-9F8F-C2B98BC55A4A}" type="pres">
      <dgm:prSet presAssocID="{55D18788-16D9-46D2-837A-960D65CA32C9}" presName="parTx" presStyleLbl="revTx" presStyleIdx="4" presStyleCnt="6">
        <dgm:presLayoutVars>
          <dgm:chMax val="0"/>
          <dgm:chPref val="0"/>
        </dgm:presLayoutVars>
      </dgm:prSet>
      <dgm:spPr/>
    </dgm:pt>
    <dgm:pt modelId="{5A074179-606F-4EF9-A600-6FFA388EC7A5}" type="pres">
      <dgm:prSet presAssocID="{55D18788-16D9-46D2-837A-960D65CA32C9}" presName="desTx" presStyleLbl="revTx" presStyleIdx="5" presStyleCnt="6" custScaleX="173979">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6C3AEE11-2408-49AA-A775-6A3512F6F523}" srcId="{4821B3E8-9370-4D21-8198-65BA4339E415}" destId="{A79BCC07-4436-42E3-80A6-732F0A17966E}" srcOrd="0" destOrd="0" parTransId="{C3A2DAB3-4DF7-44D0-8672-751A277F8AE2}" sibTransId="{087A1BFF-C84C-4587-A80D-8974ABC8EF5F}"/>
    <dgm:cxn modelId="{DECB222D-80E6-4C5B-A242-420258E27DB2}" type="presOf" srcId="{5F850C0C-66DA-4799-ACB6-9C952061092A}" destId="{5A074179-606F-4EF9-A600-6FFA388EC7A5}" srcOrd="0" destOrd="0" presId="urn:microsoft.com/office/officeart/2018/2/layout/IconVerticalSolidList"/>
    <dgm:cxn modelId="{975B366C-4B1F-40EC-A41A-AFA0E9C16614}" type="presOf" srcId="{EED48EC9-139E-4D1A-A023-E1766F475502}" destId="{0AE8A934-D0E7-47FE-B88E-3A97B0E12791}" srcOrd="0" destOrd="0" presId="urn:microsoft.com/office/officeart/2018/2/layout/IconVerticalSolidList"/>
    <dgm:cxn modelId="{508AA677-84BC-4D76-B730-28EA84E9EBCA}" srcId="{6A1362DA-B794-45B9-9BEE-599A1FD4F7C7}" destId="{EED48EC9-139E-4D1A-A023-E1766F475502}" srcOrd="1" destOrd="0" parTransId="{D0F6851C-F0F8-491D-B94E-762CD794E96A}" sibTransId="{E8A58E6C-D702-4CD5-A4A4-68BF06D65777}"/>
    <dgm:cxn modelId="{FD84EC7E-A307-47DA-A3DF-A6893A4D6003}" type="presOf" srcId="{A79BCC07-4436-42E3-80A6-732F0A17966E}" destId="{57B4C4D8-D027-460C-BA5C-22BD2BBD8BD8}" srcOrd="0" destOrd="0" presId="urn:microsoft.com/office/officeart/2018/2/layout/IconVerticalSolidList"/>
    <dgm:cxn modelId="{1D367988-2C06-4FD8-8E66-404664EDB8E3}" type="presOf" srcId="{D51408AB-258D-4406-B40B-CC29CF313713}" destId="{9E71894F-129C-4E81-9BAB-7FC976659C33}" srcOrd="0" destOrd="0" presId="urn:microsoft.com/office/officeart/2018/2/layout/IconVerticalSolidList"/>
    <dgm:cxn modelId="{AFD9048A-2911-4BA4-9F8A-20E8E89C4869}" type="presOf" srcId="{6A1362DA-B794-45B9-9BEE-599A1FD4F7C7}" destId="{59E9756D-8751-40D8-A5F2-B21290A71036}" srcOrd="0" destOrd="0" presId="urn:microsoft.com/office/officeart/2018/2/layout/IconVerticalSolidList"/>
    <dgm:cxn modelId="{DB270A9D-D157-479E-89FD-40EEBECCB15B}" type="presOf" srcId="{55D18788-16D9-46D2-837A-960D65CA32C9}" destId="{5262F10D-25D9-4E6D-9F8F-C2B98BC55A4A}" srcOrd="0" destOrd="0" presId="urn:microsoft.com/office/officeart/2018/2/layout/IconVerticalSolidList"/>
    <dgm:cxn modelId="{1D3D3BC2-7F82-4C5A-8D6B-503206F18A71}" srcId="{EED48EC9-139E-4D1A-A023-E1766F475502}" destId="{D51408AB-258D-4406-B40B-CC29CF313713}" srcOrd="0" destOrd="0" parTransId="{6CA7A0CF-B790-4872-B7B2-B1B9A8D28491}" sibTransId="{18195661-4D89-4F14-8701-171F7C521288}"/>
    <dgm:cxn modelId="{1BF286DC-4A99-4D38-8AAC-A1BC77C6DDF6}" type="presOf" srcId="{4821B3E8-9370-4D21-8198-65BA4339E415}" destId="{6FC7947E-705D-476B-948C-AAF6CF1E42D1}" srcOrd="0" destOrd="0" presId="urn:microsoft.com/office/officeart/2018/2/layout/IconVerticalSolidList"/>
    <dgm:cxn modelId="{E20EF0EF-E539-4948-B46C-9E9B5B3AA634}" srcId="{6A1362DA-B794-45B9-9BEE-599A1FD4F7C7}" destId="{55D18788-16D9-46D2-837A-960D65CA32C9}" srcOrd="2" destOrd="0" parTransId="{D39B7213-81B5-4957-BC58-13232544EBDA}" sibTransId="{8442729E-1D19-458D-98BD-1AB5B700F9E0}"/>
    <dgm:cxn modelId="{4E926AF1-506D-474E-8D21-8714659EE5EF}" srcId="{4821B3E8-9370-4D21-8198-65BA4339E415}" destId="{819594FA-0AF7-4BCA-BF4E-B320063C2DB1}" srcOrd="1" destOrd="0" parTransId="{1E130B30-3A17-4D96-B9AD-9A806206E5CD}" sibTransId="{132C8A32-FFC0-4A33-B7C4-C6295D26E9C0}"/>
    <dgm:cxn modelId="{544E41F4-889A-4148-8911-0891B6B9E035}" type="presOf" srcId="{819594FA-0AF7-4BCA-BF4E-B320063C2DB1}" destId="{57B4C4D8-D027-460C-BA5C-22BD2BBD8BD8}" srcOrd="0" destOrd="1" presId="urn:microsoft.com/office/officeart/2018/2/layout/IconVerticalSolidList"/>
    <dgm:cxn modelId="{E14EC1FA-6481-41D2-AE31-0F9E15D74881}" srcId="{6A1362DA-B794-45B9-9BEE-599A1FD4F7C7}" destId="{4821B3E8-9370-4D21-8198-65BA4339E415}" srcOrd="0" destOrd="0" parTransId="{763F03D9-CB7E-435B-BA77-D1F8D4274E03}" sibTransId="{9F2F4829-C8AF-40C8-B99D-D020B7AFAD49}"/>
    <dgm:cxn modelId="{A41540CF-713F-442F-A1BE-0F26B0457971}" type="presParOf" srcId="{59E9756D-8751-40D8-A5F2-B21290A71036}" destId="{0AB1F888-68C4-46DB-9423-EDBF82F377DD}" srcOrd="0" destOrd="0" presId="urn:microsoft.com/office/officeart/2018/2/layout/IconVerticalSolidList"/>
    <dgm:cxn modelId="{FE1BCE75-7EB3-4356-8B79-9493A37836F4}" type="presParOf" srcId="{0AB1F888-68C4-46DB-9423-EDBF82F377DD}" destId="{82F7A925-AEEA-4E69-8208-5B0565EC053A}" srcOrd="0" destOrd="0" presId="urn:microsoft.com/office/officeart/2018/2/layout/IconVerticalSolidList"/>
    <dgm:cxn modelId="{2E1BC780-CE01-4593-8736-CF8A7F918BC8}" type="presParOf" srcId="{0AB1F888-68C4-46DB-9423-EDBF82F377DD}" destId="{B39D4A9D-B472-4D1C-8492-F98B95EB52B5}" srcOrd="1" destOrd="0" presId="urn:microsoft.com/office/officeart/2018/2/layout/IconVerticalSolidList"/>
    <dgm:cxn modelId="{4D35CBFF-5998-4E51-AF9E-EA561AB1A6F0}" type="presParOf" srcId="{0AB1F888-68C4-46DB-9423-EDBF82F377DD}" destId="{25BD60E5-F02A-4800-87BF-25AEC860BF2F}" srcOrd="2" destOrd="0" presId="urn:microsoft.com/office/officeart/2018/2/layout/IconVerticalSolidList"/>
    <dgm:cxn modelId="{BBAE73C3-8D59-4B94-874E-CCD8FE448C35}" type="presParOf" srcId="{0AB1F888-68C4-46DB-9423-EDBF82F377DD}" destId="{6FC7947E-705D-476B-948C-AAF6CF1E42D1}" srcOrd="3" destOrd="0" presId="urn:microsoft.com/office/officeart/2018/2/layout/IconVerticalSolidList"/>
    <dgm:cxn modelId="{D749B0FB-E054-4B01-BA46-18A54EF78C67}" type="presParOf" srcId="{0AB1F888-68C4-46DB-9423-EDBF82F377DD}" destId="{57B4C4D8-D027-460C-BA5C-22BD2BBD8BD8}" srcOrd="4" destOrd="0" presId="urn:microsoft.com/office/officeart/2018/2/layout/IconVerticalSolidList"/>
    <dgm:cxn modelId="{80DBE383-5720-4B92-879A-FFADD78127B5}" type="presParOf" srcId="{59E9756D-8751-40D8-A5F2-B21290A71036}" destId="{7311069D-9FC1-44D6-84DE-D99A4F7B6F91}" srcOrd="1" destOrd="0" presId="urn:microsoft.com/office/officeart/2018/2/layout/IconVerticalSolidList"/>
    <dgm:cxn modelId="{9CFEC6C2-CA97-439F-B5A5-0E56A7777F8D}" type="presParOf" srcId="{59E9756D-8751-40D8-A5F2-B21290A71036}" destId="{458822B0-23FD-41B8-A6B5-1B43BB621B99}" srcOrd="2" destOrd="0" presId="urn:microsoft.com/office/officeart/2018/2/layout/IconVerticalSolidList"/>
    <dgm:cxn modelId="{F387EA5B-F6F8-4DB1-B2FE-B6FFE35904AB}" type="presParOf" srcId="{458822B0-23FD-41B8-A6B5-1B43BB621B99}" destId="{D4F1041D-2E9C-4BAF-95D3-FE65A0051CE7}" srcOrd="0" destOrd="0" presId="urn:microsoft.com/office/officeart/2018/2/layout/IconVerticalSolidList"/>
    <dgm:cxn modelId="{F37C34E3-7112-4245-8CCB-399EF18518C2}" type="presParOf" srcId="{458822B0-23FD-41B8-A6B5-1B43BB621B99}" destId="{077F72E0-C865-4A18-BFEC-B36A0C746754}" srcOrd="1" destOrd="0" presId="urn:microsoft.com/office/officeart/2018/2/layout/IconVerticalSolidList"/>
    <dgm:cxn modelId="{BEA7B2D3-55DC-495A-99DE-868B2BD93B1B}" type="presParOf" srcId="{458822B0-23FD-41B8-A6B5-1B43BB621B99}" destId="{A3B6B9DD-9A44-4CDB-A062-E5815DB80590}" srcOrd="2" destOrd="0" presId="urn:microsoft.com/office/officeart/2018/2/layout/IconVerticalSolidList"/>
    <dgm:cxn modelId="{DC2B00C0-4632-491A-988F-887265F1C47D}" type="presParOf" srcId="{458822B0-23FD-41B8-A6B5-1B43BB621B99}" destId="{0AE8A934-D0E7-47FE-B88E-3A97B0E12791}" srcOrd="3" destOrd="0" presId="urn:microsoft.com/office/officeart/2018/2/layout/IconVerticalSolidList"/>
    <dgm:cxn modelId="{562A97BB-48DA-43D2-A06A-DA26D55F6121}" type="presParOf" srcId="{458822B0-23FD-41B8-A6B5-1B43BB621B99}" destId="{9E71894F-129C-4E81-9BAB-7FC976659C33}" srcOrd="4" destOrd="0" presId="urn:microsoft.com/office/officeart/2018/2/layout/IconVerticalSolidList"/>
    <dgm:cxn modelId="{C49991D9-21F0-4F49-81E5-1FA1CA8DB978}" type="presParOf" srcId="{59E9756D-8751-40D8-A5F2-B21290A71036}" destId="{554FEBC3-A94A-47E4-A92C-5A127AFF4D6B}" srcOrd="3" destOrd="0" presId="urn:microsoft.com/office/officeart/2018/2/layout/IconVerticalSolidList"/>
    <dgm:cxn modelId="{BF5EBD9C-25C3-4EC0-B6B5-3746052FF241}" type="presParOf" srcId="{59E9756D-8751-40D8-A5F2-B21290A71036}" destId="{38A38352-6D32-4504-AE93-DB5C543B1D1C}" srcOrd="4" destOrd="0" presId="urn:microsoft.com/office/officeart/2018/2/layout/IconVerticalSolidList"/>
    <dgm:cxn modelId="{A2E64A79-D8A6-4D5B-831F-2FBD28FF7347}" type="presParOf" srcId="{38A38352-6D32-4504-AE93-DB5C543B1D1C}" destId="{4D886FCC-4EBC-42B8-AEDE-5D0DD282ECC7}" srcOrd="0" destOrd="0" presId="urn:microsoft.com/office/officeart/2018/2/layout/IconVerticalSolidList"/>
    <dgm:cxn modelId="{B05AC057-854C-478F-A618-093A182ECCE2}" type="presParOf" srcId="{38A38352-6D32-4504-AE93-DB5C543B1D1C}" destId="{ECEA1AD1-022F-49EA-A14A-AE25CD0F91E2}" srcOrd="1" destOrd="0" presId="urn:microsoft.com/office/officeart/2018/2/layout/IconVerticalSolidList"/>
    <dgm:cxn modelId="{4FC77EE8-E07F-4BBA-B5A4-5874D36441EF}" type="presParOf" srcId="{38A38352-6D32-4504-AE93-DB5C543B1D1C}" destId="{1017316F-6D88-4777-A375-15C0163D9C28}" srcOrd="2" destOrd="0" presId="urn:microsoft.com/office/officeart/2018/2/layout/IconVerticalSolidList"/>
    <dgm:cxn modelId="{8917D88B-00E6-4EC5-9038-3C8603043B0D}" type="presParOf" srcId="{38A38352-6D32-4504-AE93-DB5C543B1D1C}" destId="{5262F10D-25D9-4E6D-9F8F-C2B98BC55A4A}" srcOrd="3" destOrd="0" presId="urn:microsoft.com/office/officeart/2018/2/layout/IconVerticalSolidList"/>
    <dgm:cxn modelId="{2A8A0346-9F45-486C-9507-22F60DDF235A}" type="presParOf" srcId="{38A38352-6D32-4504-AE93-DB5C543B1D1C}" destId="{5A074179-606F-4EF9-A600-6FFA388EC7A5}"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A1362DA-B794-45B9-9BEE-599A1FD4F7C7}"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rtlCol="0"/>
        <a:lstStyle/>
        <a:p>
          <a:pPr rtl="0"/>
          <a:endParaRPr lang="en-ZA"/>
        </a:p>
      </dgm:t>
    </dgm:pt>
    <dgm:pt modelId="{4821B3E8-9370-4D21-8198-65BA4339E415}">
      <dgm:prSet phldrT="[Text]"/>
      <dgm:spPr/>
      <dgm:t>
        <a:bodyPr rtlCol="0"/>
        <a:lstStyle/>
        <a:p>
          <a:pPr>
            <a:lnSpc>
              <a:spcPct val="100000"/>
            </a:lnSpc>
            <a:defRPr b="1"/>
          </a:pPr>
          <a:r>
            <a:rPr lang="fr-CA" b="1" noProof="0"/>
            <a:t>Prerequisites</a:t>
          </a:r>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FR" noProof="0"/>
            <a:t>Age : N/A</a:t>
          </a:r>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819594FA-0AF7-4BCA-BF4E-B320063C2DB1}">
      <dgm:prSet phldrT="[Text]"/>
      <dgm:spPr/>
      <dgm:t>
        <a:bodyPr rtlCol="0"/>
        <a:lstStyle/>
        <a:p>
          <a:pPr>
            <a:lnSpc>
              <a:spcPct val="100000"/>
            </a:lnSpc>
          </a:pPr>
          <a:r>
            <a:rPr lang="fr-FR" noProof="0"/>
            <a:t>Niveau : </a:t>
          </a:r>
          <a:r>
            <a:rPr lang="en-CA"/>
            <a:t>Phase 2 / Red star / Level 2 completed</a:t>
          </a:r>
          <a:endParaRPr lang="fr-FR" noProof="0"/>
        </a:p>
      </dgm:t>
    </dgm:pt>
    <dgm:pt modelId="{132C8A32-FFC0-4A33-B7C4-C6295D26E9C0}" type="sibTrans" cxnId="{4E926AF1-506D-474E-8D21-8714659EE5EF}">
      <dgm:prSet/>
      <dgm:spPr/>
      <dgm:t>
        <a:bodyPr rtlCol="0"/>
        <a:lstStyle/>
        <a:p>
          <a:pPr rtl="0"/>
          <a:endParaRPr lang="fr-FR" noProof="0"/>
        </a:p>
      </dgm:t>
    </dgm:pt>
    <dgm:pt modelId="{1E130B30-3A17-4D96-B9AD-9A806206E5CD}" type="parTrans" cxnId="{4E926AF1-506D-474E-8D21-8714659EE5EF}">
      <dgm:prSet/>
      <dgm:spPr/>
      <dgm:t>
        <a:bodyPr rtlCol="0"/>
        <a:lstStyle/>
        <a:p>
          <a:pPr rtl="0"/>
          <a:endParaRPr lang="fr-FR" noProof="0"/>
        </a:p>
      </dgm:t>
    </dgm:pt>
    <dgm:pt modelId="{EED48EC9-139E-4D1A-A023-E1766F475502}">
      <dgm:prSet phldrT="[Text]"/>
      <dgm:spPr/>
      <dgm:t>
        <a:bodyPr rtlCol="0"/>
        <a:lstStyle/>
        <a:p>
          <a:pPr>
            <a:lnSpc>
              <a:spcPct val="100000"/>
            </a:lnSpc>
            <a:defRPr b="1"/>
          </a:pPr>
          <a:r>
            <a:rPr lang="fr-FR" b="1" noProof="0"/>
            <a:t>Objectifs du cours</a:t>
          </a:r>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dgm:spPr/>
      <dgm:t>
        <a:bodyPr/>
        <a:lstStyle/>
        <a:p>
          <a:pPr>
            <a:lnSpc>
              <a:spcPct val="100000"/>
            </a:lnSpc>
          </a:pPr>
          <a:r>
            <a:rPr lang="en-US" b="0" i="0"/>
            <a:t>Offers cadets a chance to refine skills acquired in the Corps/Squadron Program, aiding in fitness and sports training within the Corps/Squadron Program. Additionally, participants learn about embracing a healthy lifestyle.</a:t>
          </a:r>
          <a:endParaRPr lang="fr-FR"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defRPr b="1"/>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en-US" noProof="0"/>
            <a:t>2 weeks:</a:t>
          </a:r>
        </a:p>
        <a:p>
          <a:pPr>
            <a:lnSpc>
              <a:spcPct val="100000"/>
            </a:lnSpc>
          </a:pPr>
          <a:r>
            <a:rPr lang="en-US" noProof="0"/>
            <a:t>a. 14 to 27 July 2024</a:t>
          </a:r>
          <a:endParaRPr lang="fr-FR" noProof="0"/>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8EE4144D-8C3A-4F07-B6DB-64CB3D1DE012}">
      <dgm:prSet/>
      <dgm:spPr/>
      <dgm:t>
        <a:bodyPr/>
        <a:lstStyle/>
        <a:p>
          <a:pPr>
            <a:lnSpc>
              <a:spcPct val="100000"/>
            </a:lnSpc>
          </a:pPr>
          <a:r>
            <a:rPr lang="en-US" noProof="0"/>
            <a:t>b. 28 July to 10 August 2024</a:t>
          </a:r>
          <a:endParaRPr lang="fr-CA" noProof="0"/>
        </a:p>
      </dgm:t>
    </dgm:pt>
    <dgm:pt modelId="{707220C2-1E85-41F2-9DD9-93832EE0BB6C}" type="parTrans" cxnId="{F315BE8C-854B-4B22-A0BD-9E94EC4D8D7E}">
      <dgm:prSet/>
      <dgm:spPr/>
      <dgm:t>
        <a:bodyPr/>
        <a:lstStyle/>
        <a:p>
          <a:endParaRPr lang="fr-CA"/>
        </a:p>
      </dgm:t>
    </dgm:pt>
    <dgm:pt modelId="{E9B3CD14-3D7A-4B92-964D-B74E973A370B}" type="sibTrans" cxnId="{F315BE8C-854B-4B22-A0BD-9E94EC4D8D7E}">
      <dgm:prSet/>
      <dgm:spPr/>
      <dgm:t>
        <a:bodyPr/>
        <a:lstStyle/>
        <a:p>
          <a:endParaRPr lang="fr-CA"/>
        </a:p>
      </dgm:t>
    </dgm:pt>
    <dgm:pt modelId="{04B1456F-D2A6-4ED9-91B0-FA53C1DF9CC6}">
      <dgm:prSet/>
      <dgm:spPr/>
      <dgm:t>
        <a:bodyPr/>
        <a:lstStyle/>
        <a:p>
          <a:pPr>
            <a:lnSpc>
              <a:spcPct val="100000"/>
            </a:lnSpc>
          </a:pPr>
          <a:endParaRPr lang="fr-CA" noProof="0"/>
        </a:p>
      </dgm:t>
    </dgm:pt>
    <dgm:pt modelId="{1F465D9F-9076-4429-9DD5-ACA5180E7679}" type="parTrans" cxnId="{D4D7506B-7317-4661-8FC5-3FA78F8DF681}">
      <dgm:prSet/>
      <dgm:spPr/>
      <dgm:t>
        <a:bodyPr/>
        <a:lstStyle/>
        <a:p>
          <a:endParaRPr lang="fr-CA"/>
        </a:p>
      </dgm:t>
    </dgm:pt>
    <dgm:pt modelId="{A6B084D1-A732-426C-849F-52027635A7DC}" type="sibTrans" cxnId="{D4D7506B-7317-4661-8FC5-3FA78F8DF681}">
      <dgm:prSet/>
      <dgm:spPr/>
      <dgm:t>
        <a:bodyPr/>
        <a:lstStyle/>
        <a:p>
          <a:endParaRPr lang="fr-CA"/>
        </a:p>
      </dgm:t>
    </dgm:pt>
    <dgm:pt modelId="{486C6828-48EA-4909-83D9-BF028FFF1573}" type="pres">
      <dgm:prSet presAssocID="{6A1362DA-B794-45B9-9BEE-599A1FD4F7C7}" presName="root" presStyleCnt="0">
        <dgm:presLayoutVars>
          <dgm:dir/>
          <dgm:resizeHandles val="exact"/>
        </dgm:presLayoutVars>
      </dgm:prSet>
      <dgm:spPr/>
    </dgm:pt>
    <dgm:pt modelId="{71AF9A06-4E4A-4893-86DB-19D30BD96B14}" type="pres">
      <dgm:prSet presAssocID="{4821B3E8-9370-4D21-8198-65BA4339E415}" presName="compNode" presStyleCnt="0"/>
      <dgm:spPr/>
    </dgm:pt>
    <dgm:pt modelId="{F3E39DB4-FB42-44E3-9A4E-FCB9B3368FF1}"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5236F0C6-00BD-4EC7-8A00-D7CF4A58C714}" type="pres">
      <dgm:prSet presAssocID="{4821B3E8-9370-4D21-8198-65BA4339E415}" presName="iconSpace" presStyleCnt="0"/>
      <dgm:spPr/>
    </dgm:pt>
    <dgm:pt modelId="{5234AFB9-539F-4D25-9D4F-8827D54B361D}" type="pres">
      <dgm:prSet presAssocID="{4821B3E8-9370-4D21-8198-65BA4339E415}" presName="parTx" presStyleLbl="revTx" presStyleIdx="0" presStyleCnt="6">
        <dgm:presLayoutVars>
          <dgm:chMax val="0"/>
          <dgm:chPref val="0"/>
        </dgm:presLayoutVars>
      </dgm:prSet>
      <dgm:spPr/>
    </dgm:pt>
    <dgm:pt modelId="{133B5104-64AD-415C-9C45-1E2C13E21359}" type="pres">
      <dgm:prSet presAssocID="{4821B3E8-9370-4D21-8198-65BA4339E415}" presName="txSpace" presStyleCnt="0"/>
      <dgm:spPr/>
    </dgm:pt>
    <dgm:pt modelId="{F5010ED7-57B0-4979-90D4-97A573308A67}" type="pres">
      <dgm:prSet presAssocID="{4821B3E8-9370-4D21-8198-65BA4339E415}" presName="desTx" presStyleLbl="revTx" presStyleIdx="1" presStyleCnt="6">
        <dgm:presLayoutVars/>
      </dgm:prSet>
      <dgm:spPr/>
    </dgm:pt>
    <dgm:pt modelId="{0F03FFB2-7738-4AA9-A556-9AB4A01094D3}" type="pres">
      <dgm:prSet presAssocID="{9F2F4829-C8AF-40C8-B99D-D020B7AFAD49}" presName="sibTrans" presStyleCnt="0"/>
      <dgm:spPr/>
    </dgm:pt>
    <dgm:pt modelId="{71B23C33-9DE2-4591-82B0-4AE54ACF88FA}" type="pres">
      <dgm:prSet presAssocID="{EED48EC9-139E-4D1A-A023-E1766F475502}" presName="compNode" presStyleCnt="0"/>
      <dgm:spPr/>
    </dgm:pt>
    <dgm:pt modelId="{38AC90BA-F54C-4E14-B013-E0982A2B7056}"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llon de football"/>
        </a:ext>
      </dgm:extLst>
    </dgm:pt>
    <dgm:pt modelId="{6E1EE36A-42BE-423C-BB63-98AC84ED19CA}" type="pres">
      <dgm:prSet presAssocID="{EED48EC9-139E-4D1A-A023-E1766F475502}" presName="iconSpace" presStyleCnt="0"/>
      <dgm:spPr/>
    </dgm:pt>
    <dgm:pt modelId="{FEF850D7-5A73-4FC1-90FC-0125F817251A}" type="pres">
      <dgm:prSet presAssocID="{EED48EC9-139E-4D1A-A023-E1766F475502}" presName="parTx" presStyleLbl="revTx" presStyleIdx="2" presStyleCnt="6">
        <dgm:presLayoutVars>
          <dgm:chMax val="0"/>
          <dgm:chPref val="0"/>
        </dgm:presLayoutVars>
      </dgm:prSet>
      <dgm:spPr/>
    </dgm:pt>
    <dgm:pt modelId="{F0422358-E993-4153-9F13-6267DB49148D}" type="pres">
      <dgm:prSet presAssocID="{EED48EC9-139E-4D1A-A023-E1766F475502}" presName="txSpace" presStyleCnt="0"/>
      <dgm:spPr/>
    </dgm:pt>
    <dgm:pt modelId="{D92A09BA-AF07-498D-8221-BB35FD25029C}" type="pres">
      <dgm:prSet presAssocID="{EED48EC9-139E-4D1A-A023-E1766F475502}" presName="desTx" presStyleLbl="revTx" presStyleIdx="3" presStyleCnt="6">
        <dgm:presLayoutVars/>
      </dgm:prSet>
      <dgm:spPr/>
    </dgm:pt>
    <dgm:pt modelId="{76180380-79BB-4609-BE90-0CA42F88AE3B}" type="pres">
      <dgm:prSet presAssocID="{E8A58E6C-D702-4CD5-A4A4-68BF06D65777}" presName="sibTrans" presStyleCnt="0"/>
      <dgm:spPr/>
    </dgm:pt>
    <dgm:pt modelId="{C3E1389B-2735-4044-84E8-7691F5CA48C1}" type="pres">
      <dgm:prSet presAssocID="{55D18788-16D9-46D2-837A-960D65CA32C9}" presName="compNode" presStyleCnt="0"/>
      <dgm:spPr/>
    </dgm:pt>
    <dgm:pt modelId="{50A5B98B-CC66-4FDD-BCA9-D2B190703976}"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82731B21-3EE1-40A6-BA04-0F4C86C924E6}" type="pres">
      <dgm:prSet presAssocID="{55D18788-16D9-46D2-837A-960D65CA32C9}" presName="iconSpace" presStyleCnt="0"/>
      <dgm:spPr/>
    </dgm:pt>
    <dgm:pt modelId="{E3E2C471-79E0-43DF-9ED7-EEF4EE0FDB36}" type="pres">
      <dgm:prSet presAssocID="{55D18788-16D9-46D2-837A-960D65CA32C9}" presName="parTx" presStyleLbl="revTx" presStyleIdx="4" presStyleCnt="6">
        <dgm:presLayoutVars>
          <dgm:chMax val="0"/>
          <dgm:chPref val="0"/>
        </dgm:presLayoutVars>
      </dgm:prSet>
      <dgm:spPr/>
    </dgm:pt>
    <dgm:pt modelId="{A066FF9B-3588-440E-BEB6-8ECE2E1366E7}" type="pres">
      <dgm:prSet presAssocID="{55D18788-16D9-46D2-837A-960D65CA32C9}" presName="txSpace" presStyleCnt="0"/>
      <dgm:spPr/>
    </dgm:pt>
    <dgm:pt modelId="{D9792B86-E2E5-4160-8DF1-C7740DD9DB99}" type="pres">
      <dgm:prSet presAssocID="{55D18788-16D9-46D2-837A-960D65CA32C9}" presName="desTx" presStyleLbl="revTx" presStyleIdx="5" presStyleCnt="6" custScaleX="121180">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6C3AEE11-2408-49AA-A775-6A3512F6F523}" srcId="{4821B3E8-9370-4D21-8198-65BA4339E415}" destId="{A79BCC07-4436-42E3-80A6-732F0A17966E}" srcOrd="0" destOrd="0" parTransId="{C3A2DAB3-4DF7-44D0-8672-751A277F8AE2}" sibTransId="{087A1BFF-C84C-4587-A80D-8974ABC8EF5F}"/>
    <dgm:cxn modelId="{9EFBAA18-1C4F-4E64-A7E5-54477403FCAD}" type="presOf" srcId="{55D18788-16D9-46D2-837A-960D65CA32C9}" destId="{E3E2C471-79E0-43DF-9ED7-EEF4EE0FDB36}" srcOrd="0" destOrd="0" presId="urn:microsoft.com/office/officeart/2018/5/layout/CenteredIconLabelDescriptionList"/>
    <dgm:cxn modelId="{C6C57829-FFD3-41C1-B689-D6FB2CE7A9C0}" type="presOf" srcId="{04B1456F-D2A6-4ED9-91B0-FA53C1DF9CC6}" destId="{D9792B86-E2E5-4160-8DF1-C7740DD9DB99}" srcOrd="0" destOrd="2" presId="urn:microsoft.com/office/officeart/2018/5/layout/CenteredIconLabelDescriptionList"/>
    <dgm:cxn modelId="{210B0630-72B1-46CB-89A6-2D5D8D04A94D}" type="presOf" srcId="{6A1362DA-B794-45B9-9BEE-599A1FD4F7C7}" destId="{486C6828-48EA-4909-83D9-BF028FFF1573}" srcOrd="0" destOrd="0" presId="urn:microsoft.com/office/officeart/2018/5/layout/CenteredIconLabelDescriptionList"/>
    <dgm:cxn modelId="{E7D3FD46-4729-4AE3-AAE8-09CD0160E63F}" type="presOf" srcId="{4821B3E8-9370-4D21-8198-65BA4339E415}" destId="{5234AFB9-539F-4D25-9D4F-8827D54B361D}" srcOrd="0" destOrd="0" presId="urn:microsoft.com/office/officeart/2018/5/layout/CenteredIconLabelDescriptionList"/>
    <dgm:cxn modelId="{D4D7506B-7317-4661-8FC5-3FA78F8DF681}" srcId="{55D18788-16D9-46D2-837A-960D65CA32C9}" destId="{04B1456F-D2A6-4ED9-91B0-FA53C1DF9CC6}" srcOrd="2" destOrd="0" parTransId="{1F465D9F-9076-4429-9DD5-ACA5180E7679}" sibTransId="{A6B084D1-A732-426C-849F-52027635A7DC}"/>
    <dgm:cxn modelId="{5BAF744D-2076-4091-AE05-64311533C77E}" type="presOf" srcId="{5F850C0C-66DA-4799-ACB6-9C952061092A}" destId="{D9792B86-E2E5-4160-8DF1-C7740DD9DB99}" srcOrd="0" destOrd="0" presId="urn:microsoft.com/office/officeart/2018/5/layout/CenteredIconLabelDescriptionList"/>
    <dgm:cxn modelId="{508AA677-84BC-4D76-B730-28EA84E9EBCA}" srcId="{6A1362DA-B794-45B9-9BEE-599A1FD4F7C7}" destId="{EED48EC9-139E-4D1A-A023-E1766F475502}" srcOrd="1" destOrd="0" parTransId="{D0F6851C-F0F8-491D-B94E-762CD794E96A}" sibTransId="{E8A58E6C-D702-4CD5-A4A4-68BF06D65777}"/>
    <dgm:cxn modelId="{F315BE8C-854B-4B22-A0BD-9E94EC4D8D7E}" srcId="{55D18788-16D9-46D2-837A-960D65CA32C9}" destId="{8EE4144D-8C3A-4F07-B6DB-64CB3D1DE012}" srcOrd="1" destOrd="0" parTransId="{707220C2-1E85-41F2-9DD9-93832EE0BB6C}" sibTransId="{E9B3CD14-3D7A-4B92-964D-B74E973A370B}"/>
    <dgm:cxn modelId="{1D3D3BC2-7F82-4C5A-8D6B-503206F18A71}" srcId="{EED48EC9-139E-4D1A-A023-E1766F475502}" destId="{D51408AB-258D-4406-B40B-CC29CF313713}" srcOrd="0" destOrd="0" parTransId="{6CA7A0CF-B790-4872-B7B2-B1B9A8D28491}" sibTransId="{18195661-4D89-4F14-8701-171F7C521288}"/>
    <dgm:cxn modelId="{186469C5-42C5-474B-8778-707ED369CB59}" type="presOf" srcId="{EED48EC9-139E-4D1A-A023-E1766F475502}" destId="{FEF850D7-5A73-4FC1-90FC-0125F817251A}" srcOrd="0" destOrd="0" presId="urn:microsoft.com/office/officeart/2018/5/layout/CenteredIconLabelDescriptionList"/>
    <dgm:cxn modelId="{3A20DBC9-F658-432C-9E45-839EAEFEC64C}" type="presOf" srcId="{819594FA-0AF7-4BCA-BF4E-B320063C2DB1}" destId="{F5010ED7-57B0-4979-90D4-97A573308A67}" srcOrd="0" destOrd="1" presId="urn:microsoft.com/office/officeart/2018/5/layout/CenteredIconLabelDescriptionList"/>
    <dgm:cxn modelId="{81A77AE0-3896-4BFE-8DED-B32C7A140A2F}" type="presOf" srcId="{A79BCC07-4436-42E3-80A6-732F0A17966E}" destId="{F5010ED7-57B0-4979-90D4-97A573308A67}" srcOrd="0" destOrd="0" presId="urn:microsoft.com/office/officeart/2018/5/layout/CenteredIconLabelDescriptionList"/>
    <dgm:cxn modelId="{07D9DAEA-F183-42D1-8ED0-84990027CC5F}" type="presOf" srcId="{D51408AB-258D-4406-B40B-CC29CF313713}" destId="{D92A09BA-AF07-498D-8221-BB35FD25029C}" srcOrd="0" destOrd="0" presId="urn:microsoft.com/office/officeart/2018/5/layout/CenteredIconLabelDescriptionList"/>
    <dgm:cxn modelId="{FFE170EE-19D7-4385-9030-966A5ECF4901}" type="presOf" srcId="{8EE4144D-8C3A-4F07-B6DB-64CB3D1DE012}" destId="{D9792B86-E2E5-4160-8DF1-C7740DD9DB99}" srcOrd="0" destOrd="1" presId="urn:microsoft.com/office/officeart/2018/5/layout/CenteredIconLabelDescriptionList"/>
    <dgm:cxn modelId="{E20EF0EF-E539-4948-B46C-9E9B5B3AA634}" srcId="{6A1362DA-B794-45B9-9BEE-599A1FD4F7C7}" destId="{55D18788-16D9-46D2-837A-960D65CA32C9}" srcOrd="2" destOrd="0" parTransId="{D39B7213-81B5-4957-BC58-13232544EBDA}" sibTransId="{8442729E-1D19-458D-98BD-1AB5B700F9E0}"/>
    <dgm:cxn modelId="{4E926AF1-506D-474E-8D21-8714659EE5EF}" srcId="{4821B3E8-9370-4D21-8198-65BA4339E415}" destId="{819594FA-0AF7-4BCA-BF4E-B320063C2DB1}" srcOrd="1" destOrd="0" parTransId="{1E130B30-3A17-4D96-B9AD-9A806206E5CD}" sibTransId="{132C8A32-FFC0-4A33-B7C4-C6295D26E9C0}"/>
    <dgm:cxn modelId="{E14EC1FA-6481-41D2-AE31-0F9E15D74881}" srcId="{6A1362DA-B794-45B9-9BEE-599A1FD4F7C7}" destId="{4821B3E8-9370-4D21-8198-65BA4339E415}" srcOrd="0" destOrd="0" parTransId="{763F03D9-CB7E-435B-BA77-D1F8D4274E03}" sibTransId="{9F2F4829-C8AF-40C8-B99D-D020B7AFAD49}"/>
    <dgm:cxn modelId="{425899B9-46A0-4783-8A58-F2D9E82D0D25}" type="presParOf" srcId="{486C6828-48EA-4909-83D9-BF028FFF1573}" destId="{71AF9A06-4E4A-4893-86DB-19D30BD96B14}" srcOrd="0" destOrd="0" presId="urn:microsoft.com/office/officeart/2018/5/layout/CenteredIconLabelDescriptionList"/>
    <dgm:cxn modelId="{810A790F-3E0D-48EC-A7BE-CCFD54461EF4}" type="presParOf" srcId="{71AF9A06-4E4A-4893-86DB-19D30BD96B14}" destId="{F3E39DB4-FB42-44E3-9A4E-FCB9B3368FF1}" srcOrd="0" destOrd="0" presId="urn:microsoft.com/office/officeart/2018/5/layout/CenteredIconLabelDescriptionList"/>
    <dgm:cxn modelId="{B8356C81-A645-4BB3-AABD-E77A73F150B7}" type="presParOf" srcId="{71AF9A06-4E4A-4893-86DB-19D30BD96B14}" destId="{5236F0C6-00BD-4EC7-8A00-D7CF4A58C714}" srcOrd="1" destOrd="0" presId="urn:microsoft.com/office/officeart/2018/5/layout/CenteredIconLabelDescriptionList"/>
    <dgm:cxn modelId="{66D47D45-4F9A-4E77-810E-4D7FEA1E8EF6}" type="presParOf" srcId="{71AF9A06-4E4A-4893-86DB-19D30BD96B14}" destId="{5234AFB9-539F-4D25-9D4F-8827D54B361D}" srcOrd="2" destOrd="0" presId="urn:microsoft.com/office/officeart/2018/5/layout/CenteredIconLabelDescriptionList"/>
    <dgm:cxn modelId="{AB7D80B7-82E3-4BBD-9A4D-1222305F2B50}" type="presParOf" srcId="{71AF9A06-4E4A-4893-86DB-19D30BD96B14}" destId="{133B5104-64AD-415C-9C45-1E2C13E21359}" srcOrd="3" destOrd="0" presId="urn:microsoft.com/office/officeart/2018/5/layout/CenteredIconLabelDescriptionList"/>
    <dgm:cxn modelId="{756A0A8B-A699-4BBF-BF86-1C3E6FAE5884}" type="presParOf" srcId="{71AF9A06-4E4A-4893-86DB-19D30BD96B14}" destId="{F5010ED7-57B0-4979-90D4-97A573308A67}" srcOrd="4" destOrd="0" presId="urn:microsoft.com/office/officeart/2018/5/layout/CenteredIconLabelDescriptionList"/>
    <dgm:cxn modelId="{01C2C12C-4C1D-4E33-8BDA-B357AA05B414}" type="presParOf" srcId="{486C6828-48EA-4909-83D9-BF028FFF1573}" destId="{0F03FFB2-7738-4AA9-A556-9AB4A01094D3}" srcOrd="1" destOrd="0" presId="urn:microsoft.com/office/officeart/2018/5/layout/CenteredIconLabelDescriptionList"/>
    <dgm:cxn modelId="{A64C194B-C10E-40FD-BF51-35250348923C}" type="presParOf" srcId="{486C6828-48EA-4909-83D9-BF028FFF1573}" destId="{71B23C33-9DE2-4591-82B0-4AE54ACF88FA}" srcOrd="2" destOrd="0" presId="urn:microsoft.com/office/officeart/2018/5/layout/CenteredIconLabelDescriptionList"/>
    <dgm:cxn modelId="{D39D9E2A-57CC-40CD-9E86-2D64C5590C4A}" type="presParOf" srcId="{71B23C33-9DE2-4591-82B0-4AE54ACF88FA}" destId="{38AC90BA-F54C-4E14-B013-E0982A2B7056}" srcOrd="0" destOrd="0" presId="urn:microsoft.com/office/officeart/2018/5/layout/CenteredIconLabelDescriptionList"/>
    <dgm:cxn modelId="{2E9721D5-9B67-4BB5-83E5-F978346BA59A}" type="presParOf" srcId="{71B23C33-9DE2-4591-82B0-4AE54ACF88FA}" destId="{6E1EE36A-42BE-423C-BB63-98AC84ED19CA}" srcOrd="1" destOrd="0" presId="urn:microsoft.com/office/officeart/2018/5/layout/CenteredIconLabelDescriptionList"/>
    <dgm:cxn modelId="{E3D1EAC6-A209-4D35-8836-EA8909FC7A8B}" type="presParOf" srcId="{71B23C33-9DE2-4591-82B0-4AE54ACF88FA}" destId="{FEF850D7-5A73-4FC1-90FC-0125F817251A}" srcOrd="2" destOrd="0" presId="urn:microsoft.com/office/officeart/2018/5/layout/CenteredIconLabelDescriptionList"/>
    <dgm:cxn modelId="{417DE2A6-C02A-4ABE-91A8-23F5CCD88A0F}" type="presParOf" srcId="{71B23C33-9DE2-4591-82B0-4AE54ACF88FA}" destId="{F0422358-E993-4153-9F13-6267DB49148D}" srcOrd="3" destOrd="0" presId="urn:microsoft.com/office/officeart/2018/5/layout/CenteredIconLabelDescriptionList"/>
    <dgm:cxn modelId="{1B7F52AE-ACAC-4F52-8EA3-DD97A6BA3090}" type="presParOf" srcId="{71B23C33-9DE2-4591-82B0-4AE54ACF88FA}" destId="{D92A09BA-AF07-498D-8221-BB35FD25029C}" srcOrd="4" destOrd="0" presId="urn:microsoft.com/office/officeart/2018/5/layout/CenteredIconLabelDescriptionList"/>
    <dgm:cxn modelId="{15D9F111-4908-4CE9-AD1F-543378CD7605}" type="presParOf" srcId="{486C6828-48EA-4909-83D9-BF028FFF1573}" destId="{76180380-79BB-4609-BE90-0CA42F88AE3B}" srcOrd="3" destOrd="0" presId="urn:microsoft.com/office/officeart/2018/5/layout/CenteredIconLabelDescriptionList"/>
    <dgm:cxn modelId="{598984EF-C63A-4818-BF8C-3650E3A21D92}" type="presParOf" srcId="{486C6828-48EA-4909-83D9-BF028FFF1573}" destId="{C3E1389B-2735-4044-84E8-7691F5CA48C1}" srcOrd="4" destOrd="0" presId="urn:microsoft.com/office/officeart/2018/5/layout/CenteredIconLabelDescriptionList"/>
    <dgm:cxn modelId="{66604E12-8128-49F1-A6BC-D867A405EEFD}" type="presParOf" srcId="{C3E1389B-2735-4044-84E8-7691F5CA48C1}" destId="{50A5B98B-CC66-4FDD-BCA9-D2B190703976}" srcOrd="0" destOrd="0" presId="urn:microsoft.com/office/officeart/2018/5/layout/CenteredIconLabelDescriptionList"/>
    <dgm:cxn modelId="{D5073087-9F57-4127-88D6-C361B5DE03FB}" type="presParOf" srcId="{C3E1389B-2735-4044-84E8-7691F5CA48C1}" destId="{82731B21-3EE1-40A6-BA04-0F4C86C924E6}" srcOrd="1" destOrd="0" presId="urn:microsoft.com/office/officeart/2018/5/layout/CenteredIconLabelDescriptionList"/>
    <dgm:cxn modelId="{7AAF4E86-928B-4812-B02A-9FAE1C531DCF}" type="presParOf" srcId="{C3E1389B-2735-4044-84E8-7691F5CA48C1}" destId="{E3E2C471-79E0-43DF-9ED7-EEF4EE0FDB36}" srcOrd="2" destOrd="0" presId="urn:microsoft.com/office/officeart/2018/5/layout/CenteredIconLabelDescriptionList"/>
    <dgm:cxn modelId="{774779F9-D7F9-4CC0-B9B2-2062AF48CB16}" type="presParOf" srcId="{C3E1389B-2735-4044-84E8-7691F5CA48C1}" destId="{A066FF9B-3588-440E-BEB6-8ECE2E1366E7}" srcOrd="3" destOrd="0" presId="urn:microsoft.com/office/officeart/2018/5/layout/CenteredIconLabelDescriptionList"/>
    <dgm:cxn modelId="{7174CE28-0FAE-4705-A0DF-C5C496398F71}" type="presParOf" srcId="{C3E1389B-2735-4044-84E8-7691F5CA48C1}" destId="{D9792B86-E2E5-4160-8DF1-C7740DD9DB99}"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A1362DA-B794-45B9-9BEE-599A1FD4F7C7}"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rtlCol="0"/>
        <a:lstStyle/>
        <a:p>
          <a:pPr rtl="0"/>
          <a:endParaRPr lang="en-ZA"/>
        </a:p>
      </dgm:t>
    </dgm:pt>
    <dgm:pt modelId="{4821B3E8-9370-4D21-8198-65BA4339E415}">
      <dgm:prSet phldrT="[Text]"/>
      <dgm:spPr/>
      <dgm:t>
        <a:bodyPr rtlCol="0"/>
        <a:lstStyle/>
        <a:p>
          <a:pPr>
            <a:lnSpc>
              <a:spcPct val="100000"/>
            </a:lnSpc>
            <a:defRPr b="1"/>
          </a:pPr>
          <a:r>
            <a:rPr lang="fr-CA" b="1" noProof="0"/>
            <a:t>Prerequisites</a:t>
          </a:r>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CA" noProof="0"/>
            <a:t>Age : N/A</a:t>
          </a:r>
          <a:endParaRPr lang="fr-FR" noProof="0"/>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EED48EC9-139E-4D1A-A023-E1766F475502}">
      <dgm:prSet phldrT="[Text]"/>
      <dgm:spPr/>
      <dgm:t>
        <a:bodyPr rtlCol="0"/>
        <a:lstStyle/>
        <a:p>
          <a:pPr>
            <a:lnSpc>
              <a:spcPct val="100000"/>
            </a:lnSpc>
            <a:defRPr b="1"/>
          </a:pPr>
          <a:r>
            <a:rPr lang="fr-FR" b="1" noProof="0"/>
            <a:t>Objectifs du cours</a:t>
          </a:r>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dgm:spPr/>
      <dgm:t>
        <a:bodyPr/>
        <a:lstStyle/>
        <a:p>
          <a:pPr>
            <a:lnSpc>
              <a:spcPct val="100000"/>
            </a:lnSpc>
          </a:pPr>
          <a:r>
            <a:rPr lang="en-US" b="0" i="0"/>
            <a:t>Provides cadets an opportunity to further personal fitness and healthy living knowledge and skills, and develop as a specialist with the skills and subject matter knowledge to perform the duties of a Fitness and Sports Instructor. Activities include personal fitness, healthy living, conducting the Cadet Fitness Assessment, and leading physical activities.</a:t>
          </a:r>
          <a:endParaRPr lang="fr-FR"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defRPr b="1"/>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en-US" noProof="0"/>
            <a:t>14 July to 10 August 2024</a:t>
          </a:r>
          <a:endParaRPr lang="fr-FR" noProof="0"/>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024A6C3E-A9CD-4DD5-84B1-E1067AC6D389}">
      <dgm:prSet/>
      <dgm:spPr/>
      <dgm:t>
        <a:bodyPr/>
        <a:lstStyle/>
        <a:p>
          <a:pPr>
            <a:lnSpc>
              <a:spcPct val="100000"/>
            </a:lnSpc>
          </a:pPr>
          <a:r>
            <a:rPr lang="fr-CA" noProof="0"/>
            <a:t>(4 weeks)</a:t>
          </a:r>
        </a:p>
      </dgm:t>
    </dgm:pt>
    <dgm:pt modelId="{9B62B9A4-8FAB-4AC2-804B-145593073CB7}" type="parTrans" cxnId="{4C9D4BA1-538D-4157-927C-254BBF86E01E}">
      <dgm:prSet/>
      <dgm:spPr/>
      <dgm:t>
        <a:bodyPr/>
        <a:lstStyle/>
        <a:p>
          <a:endParaRPr lang="fr-CA"/>
        </a:p>
      </dgm:t>
    </dgm:pt>
    <dgm:pt modelId="{9300327D-CAFE-4BCE-8BEA-9E46005ED97A}" type="sibTrans" cxnId="{4C9D4BA1-538D-4157-927C-254BBF86E01E}">
      <dgm:prSet/>
      <dgm:spPr/>
      <dgm:t>
        <a:bodyPr/>
        <a:lstStyle/>
        <a:p>
          <a:endParaRPr lang="fr-CA"/>
        </a:p>
      </dgm:t>
    </dgm:pt>
    <dgm:pt modelId="{555C4105-1AAC-418A-A0DA-68FA108B2181}">
      <dgm:prSet/>
      <dgm:spPr/>
      <dgm:t>
        <a:bodyPr/>
        <a:lstStyle/>
        <a:p>
          <a:pPr>
            <a:lnSpc>
              <a:spcPct val="100000"/>
            </a:lnSpc>
          </a:pPr>
          <a:r>
            <a:rPr lang="en-US" noProof="0"/>
            <a:t>Phase 3 / Silver star / Level 3 completed</a:t>
          </a:r>
          <a:endParaRPr lang="fr-CA" noProof="0"/>
        </a:p>
      </dgm:t>
    </dgm:pt>
    <dgm:pt modelId="{A91966C4-38E2-4151-9127-FB6E28FF3716}" type="parTrans" cxnId="{5CCE9245-259C-453D-9794-B25268A42ABF}">
      <dgm:prSet/>
      <dgm:spPr/>
      <dgm:t>
        <a:bodyPr/>
        <a:lstStyle/>
        <a:p>
          <a:endParaRPr lang="fr-CA"/>
        </a:p>
      </dgm:t>
    </dgm:pt>
    <dgm:pt modelId="{E9C3B497-57DF-42C8-AAD0-3BA3C1E0123F}" type="sibTrans" cxnId="{5CCE9245-259C-453D-9794-B25268A42ABF}">
      <dgm:prSet/>
      <dgm:spPr/>
      <dgm:t>
        <a:bodyPr/>
        <a:lstStyle/>
        <a:p>
          <a:endParaRPr lang="fr-CA"/>
        </a:p>
      </dgm:t>
    </dgm:pt>
    <dgm:pt modelId="{486C6828-48EA-4909-83D9-BF028FFF1573}" type="pres">
      <dgm:prSet presAssocID="{6A1362DA-B794-45B9-9BEE-599A1FD4F7C7}" presName="root" presStyleCnt="0">
        <dgm:presLayoutVars>
          <dgm:dir/>
          <dgm:resizeHandles val="exact"/>
        </dgm:presLayoutVars>
      </dgm:prSet>
      <dgm:spPr/>
    </dgm:pt>
    <dgm:pt modelId="{71AF9A06-4E4A-4893-86DB-19D30BD96B14}" type="pres">
      <dgm:prSet presAssocID="{4821B3E8-9370-4D21-8198-65BA4339E415}" presName="compNode" presStyleCnt="0"/>
      <dgm:spPr/>
    </dgm:pt>
    <dgm:pt modelId="{F3E39DB4-FB42-44E3-9A4E-FCB9B3368FF1}"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5236F0C6-00BD-4EC7-8A00-D7CF4A58C714}" type="pres">
      <dgm:prSet presAssocID="{4821B3E8-9370-4D21-8198-65BA4339E415}" presName="iconSpace" presStyleCnt="0"/>
      <dgm:spPr/>
    </dgm:pt>
    <dgm:pt modelId="{5234AFB9-539F-4D25-9D4F-8827D54B361D}" type="pres">
      <dgm:prSet presAssocID="{4821B3E8-9370-4D21-8198-65BA4339E415}" presName="parTx" presStyleLbl="revTx" presStyleIdx="0" presStyleCnt="6">
        <dgm:presLayoutVars>
          <dgm:chMax val="0"/>
          <dgm:chPref val="0"/>
        </dgm:presLayoutVars>
      </dgm:prSet>
      <dgm:spPr/>
    </dgm:pt>
    <dgm:pt modelId="{133B5104-64AD-415C-9C45-1E2C13E21359}" type="pres">
      <dgm:prSet presAssocID="{4821B3E8-9370-4D21-8198-65BA4339E415}" presName="txSpace" presStyleCnt="0"/>
      <dgm:spPr/>
    </dgm:pt>
    <dgm:pt modelId="{F5010ED7-57B0-4979-90D4-97A573308A67}" type="pres">
      <dgm:prSet presAssocID="{4821B3E8-9370-4D21-8198-65BA4339E415}" presName="desTx" presStyleLbl="revTx" presStyleIdx="1" presStyleCnt="6">
        <dgm:presLayoutVars/>
      </dgm:prSet>
      <dgm:spPr/>
    </dgm:pt>
    <dgm:pt modelId="{0F03FFB2-7738-4AA9-A556-9AB4A01094D3}" type="pres">
      <dgm:prSet presAssocID="{9F2F4829-C8AF-40C8-B99D-D020B7AFAD49}" presName="sibTrans" presStyleCnt="0"/>
      <dgm:spPr/>
    </dgm:pt>
    <dgm:pt modelId="{71B23C33-9DE2-4591-82B0-4AE54ACF88FA}" type="pres">
      <dgm:prSet presAssocID="{EED48EC9-139E-4D1A-A023-E1766F475502}" presName="compNode" presStyleCnt="0"/>
      <dgm:spPr/>
    </dgm:pt>
    <dgm:pt modelId="{38AC90BA-F54C-4E14-B013-E0982A2B7056}"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llon de football"/>
        </a:ext>
      </dgm:extLst>
    </dgm:pt>
    <dgm:pt modelId="{6E1EE36A-42BE-423C-BB63-98AC84ED19CA}" type="pres">
      <dgm:prSet presAssocID="{EED48EC9-139E-4D1A-A023-E1766F475502}" presName="iconSpace" presStyleCnt="0"/>
      <dgm:spPr/>
    </dgm:pt>
    <dgm:pt modelId="{FEF850D7-5A73-4FC1-90FC-0125F817251A}" type="pres">
      <dgm:prSet presAssocID="{EED48EC9-139E-4D1A-A023-E1766F475502}" presName="parTx" presStyleLbl="revTx" presStyleIdx="2" presStyleCnt="6">
        <dgm:presLayoutVars>
          <dgm:chMax val="0"/>
          <dgm:chPref val="0"/>
        </dgm:presLayoutVars>
      </dgm:prSet>
      <dgm:spPr/>
    </dgm:pt>
    <dgm:pt modelId="{F0422358-E993-4153-9F13-6267DB49148D}" type="pres">
      <dgm:prSet presAssocID="{EED48EC9-139E-4D1A-A023-E1766F475502}" presName="txSpace" presStyleCnt="0"/>
      <dgm:spPr/>
    </dgm:pt>
    <dgm:pt modelId="{D92A09BA-AF07-498D-8221-BB35FD25029C}" type="pres">
      <dgm:prSet presAssocID="{EED48EC9-139E-4D1A-A023-E1766F475502}" presName="desTx" presStyleLbl="revTx" presStyleIdx="3" presStyleCnt="6">
        <dgm:presLayoutVars/>
      </dgm:prSet>
      <dgm:spPr/>
    </dgm:pt>
    <dgm:pt modelId="{76180380-79BB-4609-BE90-0CA42F88AE3B}" type="pres">
      <dgm:prSet presAssocID="{E8A58E6C-D702-4CD5-A4A4-68BF06D65777}" presName="sibTrans" presStyleCnt="0"/>
      <dgm:spPr/>
    </dgm:pt>
    <dgm:pt modelId="{C3E1389B-2735-4044-84E8-7691F5CA48C1}" type="pres">
      <dgm:prSet presAssocID="{55D18788-16D9-46D2-837A-960D65CA32C9}" presName="compNode" presStyleCnt="0"/>
      <dgm:spPr/>
    </dgm:pt>
    <dgm:pt modelId="{50A5B98B-CC66-4FDD-BCA9-D2B190703976}"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82731B21-3EE1-40A6-BA04-0F4C86C924E6}" type="pres">
      <dgm:prSet presAssocID="{55D18788-16D9-46D2-837A-960D65CA32C9}" presName="iconSpace" presStyleCnt="0"/>
      <dgm:spPr/>
    </dgm:pt>
    <dgm:pt modelId="{E3E2C471-79E0-43DF-9ED7-EEF4EE0FDB36}" type="pres">
      <dgm:prSet presAssocID="{55D18788-16D9-46D2-837A-960D65CA32C9}" presName="parTx" presStyleLbl="revTx" presStyleIdx="4" presStyleCnt="6">
        <dgm:presLayoutVars>
          <dgm:chMax val="0"/>
          <dgm:chPref val="0"/>
        </dgm:presLayoutVars>
      </dgm:prSet>
      <dgm:spPr/>
    </dgm:pt>
    <dgm:pt modelId="{A066FF9B-3588-440E-BEB6-8ECE2E1366E7}" type="pres">
      <dgm:prSet presAssocID="{55D18788-16D9-46D2-837A-960D65CA32C9}" presName="txSpace" presStyleCnt="0"/>
      <dgm:spPr/>
    </dgm:pt>
    <dgm:pt modelId="{D9792B86-E2E5-4160-8DF1-C7740DD9DB99}" type="pres">
      <dgm:prSet presAssocID="{55D18788-16D9-46D2-837A-960D65CA32C9}" presName="desTx" presStyleLbl="revTx" presStyleIdx="5" presStyleCnt="6">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6C3AEE11-2408-49AA-A775-6A3512F6F523}" srcId="{4821B3E8-9370-4D21-8198-65BA4339E415}" destId="{A79BCC07-4436-42E3-80A6-732F0A17966E}" srcOrd="0" destOrd="0" parTransId="{C3A2DAB3-4DF7-44D0-8672-751A277F8AE2}" sibTransId="{087A1BFF-C84C-4587-A80D-8974ABC8EF5F}"/>
    <dgm:cxn modelId="{9EFBAA18-1C4F-4E64-A7E5-54477403FCAD}" type="presOf" srcId="{55D18788-16D9-46D2-837A-960D65CA32C9}" destId="{E3E2C471-79E0-43DF-9ED7-EEF4EE0FDB36}" srcOrd="0" destOrd="0" presId="urn:microsoft.com/office/officeart/2018/5/layout/CenteredIconLabelDescriptionList"/>
    <dgm:cxn modelId="{2EC93326-7F2E-414B-809D-07EA6A64D516}" type="presOf" srcId="{024A6C3E-A9CD-4DD5-84B1-E1067AC6D389}" destId="{D9792B86-E2E5-4160-8DF1-C7740DD9DB99}" srcOrd="0" destOrd="1" presId="urn:microsoft.com/office/officeart/2018/5/layout/CenteredIconLabelDescriptionList"/>
    <dgm:cxn modelId="{210B0630-72B1-46CB-89A6-2D5D8D04A94D}" type="presOf" srcId="{6A1362DA-B794-45B9-9BEE-599A1FD4F7C7}" destId="{486C6828-48EA-4909-83D9-BF028FFF1573}" srcOrd="0" destOrd="0" presId="urn:microsoft.com/office/officeart/2018/5/layout/CenteredIconLabelDescriptionList"/>
    <dgm:cxn modelId="{5CCE9245-259C-453D-9794-B25268A42ABF}" srcId="{4821B3E8-9370-4D21-8198-65BA4339E415}" destId="{555C4105-1AAC-418A-A0DA-68FA108B2181}" srcOrd="1" destOrd="0" parTransId="{A91966C4-38E2-4151-9127-FB6E28FF3716}" sibTransId="{E9C3B497-57DF-42C8-AAD0-3BA3C1E0123F}"/>
    <dgm:cxn modelId="{E7D3FD46-4729-4AE3-AAE8-09CD0160E63F}" type="presOf" srcId="{4821B3E8-9370-4D21-8198-65BA4339E415}" destId="{5234AFB9-539F-4D25-9D4F-8827D54B361D}" srcOrd="0" destOrd="0" presId="urn:microsoft.com/office/officeart/2018/5/layout/CenteredIconLabelDescriptionList"/>
    <dgm:cxn modelId="{BCBAEA6C-8BC7-4D1C-ACC1-F1436ECD9EAC}" type="presOf" srcId="{555C4105-1AAC-418A-A0DA-68FA108B2181}" destId="{F5010ED7-57B0-4979-90D4-97A573308A67}" srcOrd="0" destOrd="1" presId="urn:microsoft.com/office/officeart/2018/5/layout/CenteredIconLabelDescriptionList"/>
    <dgm:cxn modelId="{5BAF744D-2076-4091-AE05-64311533C77E}" type="presOf" srcId="{5F850C0C-66DA-4799-ACB6-9C952061092A}" destId="{D9792B86-E2E5-4160-8DF1-C7740DD9DB99}" srcOrd="0" destOrd="0" presId="urn:microsoft.com/office/officeart/2018/5/layout/CenteredIconLabelDescriptionList"/>
    <dgm:cxn modelId="{508AA677-84BC-4D76-B730-28EA84E9EBCA}" srcId="{6A1362DA-B794-45B9-9BEE-599A1FD4F7C7}" destId="{EED48EC9-139E-4D1A-A023-E1766F475502}" srcOrd="1" destOrd="0" parTransId="{D0F6851C-F0F8-491D-B94E-762CD794E96A}" sibTransId="{E8A58E6C-D702-4CD5-A4A4-68BF06D65777}"/>
    <dgm:cxn modelId="{4C9D4BA1-538D-4157-927C-254BBF86E01E}" srcId="{55D18788-16D9-46D2-837A-960D65CA32C9}" destId="{024A6C3E-A9CD-4DD5-84B1-E1067AC6D389}" srcOrd="1" destOrd="0" parTransId="{9B62B9A4-8FAB-4AC2-804B-145593073CB7}" sibTransId="{9300327D-CAFE-4BCE-8BEA-9E46005ED97A}"/>
    <dgm:cxn modelId="{1D3D3BC2-7F82-4C5A-8D6B-503206F18A71}" srcId="{EED48EC9-139E-4D1A-A023-E1766F475502}" destId="{D51408AB-258D-4406-B40B-CC29CF313713}" srcOrd="0" destOrd="0" parTransId="{6CA7A0CF-B790-4872-B7B2-B1B9A8D28491}" sibTransId="{18195661-4D89-4F14-8701-171F7C521288}"/>
    <dgm:cxn modelId="{186469C5-42C5-474B-8778-707ED369CB59}" type="presOf" srcId="{EED48EC9-139E-4D1A-A023-E1766F475502}" destId="{FEF850D7-5A73-4FC1-90FC-0125F817251A}" srcOrd="0" destOrd="0" presId="urn:microsoft.com/office/officeart/2018/5/layout/CenteredIconLabelDescriptionList"/>
    <dgm:cxn modelId="{81A77AE0-3896-4BFE-8DED-B32C7A140A2F}" type="presOf" srcId="{A79BCC07-4436-42E3-80A6-732F0A17966E}" destId="{F5010ED7-57B0-4979-90D4-97A573308A67}" srcOrd="0" destOrd="0" presId="urn:microsoft.com/office/officeart/2018/5/layout/CenteredIconLabelDescriptionList"/>
    <dgm:cxn modelId="{07D9DAEA-F183-42D1-8ED0-84990027CC5F}" type="presOf" srcId="{D51408AB-258D-4406-B40B-CC29CF313713}" destId="{D92A09BA-AF07-498D-8221-BB35FD25029C}" srcOrd="0" destOrd="0" presId="urn:microsoft.com/office/officeart/2018/5/layout/CenteredIconLabelDescriptionList"/>
    <dgm:cxn modelId="{E20EF0EF-E539-4948-B46C-9E9B5B3AA634}" srcId="{6A1362DA-B794-45B9-9BEE-599A1FD4F7C7}" destId="{55D18788-16D9-46D2-837A-960D65CA32C9}" srcOrd="2" destOrd="0" parTransId="{D39B7213-81B5-4957-BC58-13232544EBDA}" sibTransId="{8442729E-1D19-458D-98BD-1AB5B700F9E0}"/>
    <dgm:cxn modelId="{E14EC1FA-6481-41D2-AE31-0F9E15D74881}" srcId="{6A1362DA-B794-45B9-9BEE-599A1FD4F7C7}" destId="{4821B3E8-9370-4D21-8198-65BA4339E415}" srcOrd="0" destOrd="0" parTransId="{763F03D9-CB7E-435B-BA77-D1F8D4274E03}" sibTransId="{9F2F4829-C8AF-40C8-B99D-D020B7AFAD49}"/>
    <dgm:cxn modelId="{425899B9-46A0-4783-8A58-F2D9E82D0D25}" type="presParOf" srcId="{486C6828-48EA-4909-83D9-BF028FFF1573}" destId="{71AF9A06-4E4A-4893-86DB-19D30BD96B14}" srcOrd="0" destOrd="0" presId="urn:microsoft.com/office/officeart/2018/5/layout/CenteredIconLabelDescriptionList"/>
    <dgm:cxn modelId="{810A790F-3E0D-48EC-A7BE-CCFD54461EF4}" type="presParOf" srcId="{71AF9A06-4E4A-4893-86DB-19D30BD96B14}" destId="{F3E39DB4-FB42-44E3-9A4E-FCB9B3368FF1}" srcOrd="0" destOrd="0" presId="urn:microsoft.com/office/officeart/2018/5/layout/CenteredIconLabelDescriptionList"/>
    <dgm:cxn modelId="{B8356C81-A645-4BB3-AABD-E77A73F150B7}" type="presParOf" srcId="{71AF9A06-4E4A-4893-86DB-19D30BD96B14}" destId="{5236F0C6-00BD-4EC7-8A00-D7CF4A58C714}" srcOrd="1" destOrd="0" presId="urn:microsoft.com/office/officeart/2018/5/layout/CenteredIconLabelDescriptionList"/>
    <dgm:cxn modelId="{66D47D45-4F9A-4E77-810E-4D7FEA1E8EF6}" type="presParOf" srcId="{71AF9A06-4E4A-4893-86DB-19D30BD96B14}" destId="{5234AFB9-539F-4D25-9D4F-8827D54B361D}" srcOrd="2" destOrd="0" presId="urn:microsoft.com/office/officeart/2018/5/layout/CenteredIconLabelDescriptionList"/>
    <dgm:cxn modelId="{AB7D80B7-82E3-4BBD-9A4D-1222305F2B50}" type="presParOf" srcId="{71AF9A06-4E4A-4893-86DB-19D30BD96B14}" destId="{133B5104-64AD-415C-9C45-1E2C13E21359}" srcOrd="3" destOrd="0" presId="urn:microsoft.com/office/officeart/2018/5/layout/CenteredIconLabelDescriptionList"/>
    <dgm:cxn modelId="{756A0A8B-A699-4BBF-BF86-1C3E6FAE5884}" type="presParOf" srcId="{71AF9A06-4E4A-4893-86DB-19D30BD96B14}" destId="{F5010ED7-57B0-4979-90D4-97A573308A67}" srcOrd="4" destOrd="0" presId="urn:microsoft.com/office/officeart/2018/5/layout/CenteredIconLabelDescriptionList"/>
    <dgm:cxn modelId="{01C2C12C-4C1D-4E33-8BDA-B357AA05B414}" type="presParOf" srcId="{486C6828-48EA-4909-83D9-BF028FFF1573}" destId="{0F03FFB2-7738-4AA9-A556-9AB4A01094D3}" srcOrd="1" destOrd="0" presId="urn:microsoft.com/office/officeart/2018/5/layout/CenteredIconLabelDescriptionList"/>
    <dgm:cxn modelId="{A64C194B-C10E-40FD-BF51-35250348923C}" type="presParOf" srcId="{486C6828-48EA-4909-83D9-BF028FFF1573}" destId="{71B23C33-9DE2-4591-82B0-4AE54ACF88FA}" srcOrd="2" destOrd="0" presId="urn:microsoft.com/office/officeart/2018/5/layout/CenteredIconLabelDescriptionList"/>
    <dgm:cxn modelId="{D39D9E2A-57CC-40CD-9E86-2D64C5590C4A}" type="presParOf" srcId="{71B23C33-9DE2-4591-82B0-4AE54ACF88FA}" destId="{38AC90BA-F54C-4E14-B013-E0982A2B7056}" srcOrd="0" destOrd="0" presId="urn:microsoft.com/office/officeart/2018/5/layout/CenteredIconLabelDescriptionList"/>
    <dgm:cxn modelId="{2E9721D5-9B67-4BB5-83E5-F978346BA59A}" type="presParOf" srcId="{71B23C33-9DE2-4591-82B0-4AE54ACF88FA}" destId="{6E1EE36A-42BE-423C-BB63-98AC84ED19CA}" srcOrd="1" destOrd="0" presId="urn:microsoft.com/office/officeart/2018/5/layout/CenteredIconLabelDescriptionList"/>
    <dgm:cxn modelId="{E3D1EAC6-A209-4D35-8836-EA8909FC7A8B}" type="presParOf" srcId="{71B23C33-9DE2-4591-82B0-4AE54ACF88FA}" destId="{FEF850D7-5A73-4FC1-90FC-0125F817251A}" srcOrd="2" destOrd="0" presId="urn:microsoft.com/office/officeart/2018/5/layout/CenteredIconLabelDescriptionList"/>
    <dgm:cxn modelId="{417DE2A6-C02A-4ABE-91A8-23F5CCD88A0F}" type="presParOf" srcId="{71B23C33-9DE2-4591-82B0-4AE54ACF88FA}" destId="{F0422358-E993-4153-9F13-6267DB49148D}" srcOrd="3" destOrd="0" presId="urn:microsoft.com/office/officeart/2018/5/layout/CenteredIconLabelDescriptionList"/>
    <dgm:cxn modelId="{1B7F52AE-ACAC-4F52-8EA3-DD97A6BA3090}" type="presParOf" srcId="{71B23C33-9DE2-4591-82B0-4AE54ACF88FA}" destId="{D92A09BA-AF07-498D-8221-BB35FD25029C}" srcOrd="4" destOrd="0" presId="urn:microsoft.com/office/officeart/2018/5/layout/CenteredIconLabelDescriptionList"/>
    <dgm:cxn modelId="{15D9F111-4908-4CE9-AD1F-543378CD7605}" type="presParOf" srcId="{486C6828-48EA-4909-83D9-BF028FFF1573}" destId="{76180380-79BB-4609-BE90-0CA42F88AE3B}" srcOrd="3" destOrd="0" presId="urn:microsoft.com/office/officeart/2018/5/layout/CenteredIconLabelDescriptionList"/>
    <dgm:cxn modelId="{598984EF-C63A-4818-BF8C-3650E3A21D92}" type="presParOf" srcId="{486C6828-48EA-4909-83D9-BF028FFF1573}" destId="{C3E1389B-2735-4044-84E8-7691F5CA48C1}" srcOrd="4" destOrd="0" presId="urn:microsoft.com/office/officeart/2018/5/layout/CenteredIconLabelDescriptionList"/>
    <dgm:cxn modelId="{66604E12-8128-49F1-A6BC-D867A405EEFD}" type="presParOf" srcId="{C3E1389B-2735-4044-84E8-7691F5CA48C1}" destId="{50A5B98B-CC66-4FDD-BCA9-D2B190703976}" srcOrd="0" destOrd="0" presId="urn:microsoft.com/office/officeart/2018/5/layout/CenteredIconLabelDescriptionList"/>
    <dgm:cxn modelId="{D5073087-9F57-4127-88D6-C361B5DE03FB}" type="presParOf" srcId="{C3E1389B-2735-4044-84E8-7691F5CA48C1}" destId="{82731B21-3EE1-40A6-BA04-0F4C86C924E6}" srcOrd="1" destOrd="0" presId="urn:microsoft.com/office/officeart/2018/5/layout/CenteredIconLabelDescriptionList"/>
    <dgm:cxn modelId="{7AAF4E86-928B-4812-B02A-9FAE1C531DCF}" type="presParOf" srcId="{C3E1389B-2735-4044-84E8-7691F5CA48C1}" destId="{E3E2C471-79E0-43DF-9ED7-EEF4EE0FDB36}" srcOrd="2" destOrd="0" presId="urn:microsoft.com/office/officeart/2018/5/layout/CenteredIconLabelDescriptionList"/>
    <dgm:cxn modelId="{774779F9-D7F9-4CC0-B9B2-2062AF48CB16}" type="presParOf" srcId="{C3E1389B-2735-4044-84E8-7691F5CA48C1}" destId="{A066FF9B-3588-440E-BEB6-8ECE2E1366E7}" srcOrd="3" destOrd="0" presId="urn:microsoft.com/office/officeart/2018/5/layout/CenteredIconLabelDescriptionList"/>
    <dgm:cxn modelId="{7174CE28-0FAE-4705-A0DF-C5C496398F71}" type="presParOf" srcId="{C3E1389B-2735-4044-84E8-7691F5CA48C1}" destId="{D9792B86-E2E5-4160-8DF1-C7740DD9DB99}"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1362DA-B794-45B9-9BEE-599A1FD4F7C7}" type="doc">
      <dgm:prSet loTypeId="urn:microsoft.com/office/officeart/2005/8/layout/list1" loCatId="list" qsTypeId="urn:microsoft.com/office/officeart/2005/8/quickstyle/simple2" qsCatId="simple" csTypeId="urn:microsoft.com/office/officeart/2005/8/colors/colorful5" csCatId="colorful" phldr="1"/>
      <dgm:spPr/>
      <dgm:t>
        <a:bodyPr rtlCol="0"/>
        <a:lstStyle/>
        <a:p>
          <a:pPr rtl="0"/>
          <a:endParaRPr lang="en-ZA"/>
        </a:p>
      </dgm:t>
    </dgm:pt>
    <dgm:pt modelId="{4821B3E8-9370-4D21-8198-65BA4339E415}">
      <dgm:prSet phldrT="[Text]"/>
      <dgm:spPr/>
      <dgm:t>
        <a:bodyPr rtlCol="0"/>
        <a:lstStyle/>
        <a:p>
          <a:pPr>
            <a:defRPr b="1"/>
          </a:pPr>
          <a:r>
            <a:rPr lang="fr-FR" b="1" noProof="0" err="1"/>
            <a:t>Prerequisites</a:t>
          </a:r>
          <a:endParaRPr lang="fr-FR" b="1" noProof="0"/>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r>
            <a:rPr lang="fr-CA" noProof="0"/>
            <a:t>Age : N/A</a:t>
          </a:r>
          <a:endParaRPr lang="fr-FR" noProof="0"/>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EED48EC9-139E-4D1A-A023-E1766F475502}">
      <dgm:prSet phldrT="[Text]"/>
      <dgm:spPr/>
      <dgm:t>
        <a:bodyPr rtlCol="0"/>
        <a:lstStyle/>
        <a:p>
          <a:pPr>
            <a:defRPr b="1"/>
          </a:pPr>
          <a:r>
            <a:rPr lang="fr-FR" b="1" noProof="0"/>
            <a:t>Course objectives</a:t>
          </a:r>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dgm:spPr/>
      <dgm:t>
        <a:bodyPr rtlCol="0"/>
        <a:lstStyle/>
        <a:p>
          <a:r>
            <a:rPr lang="en-US" b="0" i="0"/>
            <a:t>Provides cadets the opportunity to engage with cyber security experts in the Canadian Armed Forces, recognize security measures in Windows and Linux, and participate in a cybersecurity competition.</a:t>
          </a:r>
          <a:endParaRPr lang="fr-FR"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defRPr b="1"/>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r>
            <a:rPr lang="fr-CA"/>
            <a:t>22 July t0 2 August 2024</a:t>
          </a:r>
          <a:endParaRPr lang="fr-FR" noProof="0"/>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650EC9F0-3455-4932-A263-BECC4943C3CF}">
      <dgm:prSet/>
      <dgm:spPr/>
      <dgm:t>
        <a:bodyPr/>
        <a:lstStyle/>
        <a:p>
          <a:r>
            <a:rPr lang="en-US" b="0" i="0"/>
            <a:t>Cadets attending this course, if successful, can achieve the Cyber Leader certification. This will help them practice safe online </a:t>
          </a:r>
          <a:r>
            <a:rPr lang="en-US" b="0" i="0" err="1"/>
            <a:t>behaviours</a:t>
          </a:r>
          <a:r>
            <a:rPr lang="en-US" b="0" i="0"/>
            <a:t> and be prepared to lead cybersecurity activities in their corps or squadron.</a:t>
          </a:r>
        </a:p>
      </dgm:t>
    </dgm:pt>
    <dgm:pt modelId="{F02D92D8-2AC0-4B2F-B04F-0FCB7AC4B2B7}" type="parTrans" cxnId="{47FF26BD-9232-4BC5-AF6E-39B221D6D3EE}">
      <dgm:prSet/>
      <dgm:spPr/>
      <dgm:t>
        <a:bodyPr/>
        <a:lstStyle/>
        <a:p>
          <a:endParaRPr lang="fr-CA"/>
        </a:p>
      </dgm:t>
    </dgm:pt>
    <dgm:pt modelId="{BD6B01EC-C0A3-46F6-9A84-D5E3EA4C76F3}" type="sibTrans" cxnId="{47FF26BD-9232-4BC5-AF6E-39B221D6D3EE}">
      <dgm:prSet/>
      <dgm:spPr/>
      <dgm:t>
        <a:bodyPr/>
        <a:lstStyle/>
        <a:p>
          <a:endParaRPr lang="fr-CA"/>
        </a:p>
      </dgm:t>
    </dgm:pt>
    <dgm:pt modelId="{6CED91D6-36EB-445B-98B8-F9F5AF9EDAB6}">
      <dgm:prSet/>
      <dgm:spPr/>
      <dgm:t>
        <a:bodyPr/>
        <a:lstStyle/>
        <a:p>
          <a:r>
            <a:rPr lang="en-US" noProof="0"/>
            <a:t>Phase 3 / Silver star / Level 3 completed</a:t>
          </a:r>
          <a:endParaRPr lang="fr-CA" noProof="0" err="1"/>
        </a:p>
      </dgm:t>
    </dgm:pt>
    <dgm:pt modelId="{A75C1438-0F49-4E96-B2AE-2281F282363A}" type="parTrans" cxnId="{EE911D2D-2CF5-4960-9EEF-2A01C970F7E5}">
      <dgm:prSet/>
      <dgm:spPr/>
      <dgm:t>
        <a:bodyPr/>
        <a:lstStyle/>
        <a:p>
          <a:endParaRPr lang="fr-CA"/>
        </a:p>
      </dgm:t>
    </dgm:pt>
    <dgm:pt modelId="{F8610F3B-3E9D-4D3D-B1F4-4FECDC043F01}" type="sibTrans" cxnId="{EE911D2D-2CF5-4960-9EEF-2A01C970F7E5}">
      <dgm:prSet/>
      <dgm:spPr/>
      <dgm:t>
        <a:bodyPr/>
        <a:lstStyle/>
        <a:p>
          <a:endParaRPr lang="fr-CA"/>
        </a:p>
      </dgm:t>
    </dgm:pt>
    <dgm:pt modelId="{C9DA5706-4055-433B-AFBE-CC3C85F9DF31}">
      <dgm:prSet/>
      <dgm:spPr/>
      <dgm:t>
        <a:bodyPr/>
        <a:lstStyle/>
        <a:p>
          <a:r>
            <a:rPr lang="en-US" noProof="0"/>
            <a:t>Laptop/computer able to operate VMware player (not compatible with Chromebooks)</a:t>
          </a:r>
          <a:endParaRPr lang="fr-CA" noProof="0" err="1"/>
        </a:p>
      </dgm:t>
    </dgm:pt>
    <dgm:pt modelId="{1C683626-1B9A-45E3-8CC2-3512229768D6}" type="parTrans" cxnId="{0B1590D4-C30E-4C9E-B3A2-D3FC27402C2B}">
      <dgm:prSet/>
      <dgm:spPr/>
      <dgm:t>
        <a:bodyPr/>
        <a:lstStyle/>
        <a:p>
          <a:endParaRPr lang="fr-CA"/>
        </a:p>
      </dgm:t>
    </dgm:pt>
    <dgm:pt modelId="{B7915F5C-1AF6-4252-9222-E9C63BC3CCBC}" type="sibTrans" cxnId="{0B1590D4-C30E-4C9E-B3A2-D3FC27402C2B}">
      <dgm:prSet/>
      <dgm:spPr/>
      <dgm:t>
        <a:bodyPr/>
        <a:lstStyle/>
        <a:p>
          <a:endParaRPr lang="fr-CA"/>
        </a:p>
      </dgm:t>
    </dgm:pt>
    <dgm:pt modelId="{67D8B6E5-8609-43A8-AAD2-334799259A89}" type="pres">
      <dgm:prSet presAssocID="{6A1362DA-B794-45B9-9BEE-599A1FD4F7C7}" presName="linear" presStyleCnt="0">
        <dgm:presLayoutVars>
          <dgm:dir/>
          <dgm:animLvl val="lvl"/>
          <dgm:resizeHandles val="exact"/>
        </dgm:presLayoutVars>
      </dgm:prSet>
      <dgm:spPr/>
    </dgm:pt>
    <dgm:pt modelId="{838B14D0-EBA7-411A-A2A8-F28A976F3F32}" type="pres">
      <dgm:prSet presAssocID="{4821B3E8-9370-4D21-8198-65BA4339E415}" presName="parentLin" presStyleCnt="0"/>
      <dgm:spPr/>
    </dgm:pt>
    <dgm:pt modelId="{FC54004F-4921-47F6-8198-E5E8D778FB1E}" type="pres">
      <dgm:prSet presAssocID="{4821B3E8-9370-4D21-8198-65BA4339E415}" presName="parentLeftMargin" presStyleLbl="node1" presStyleIdx="0" presStyleCnt="3"/>
      <dgm:spPr/>
    </dgm:pt>
    <dgm:pt modelId="{B101562E-47C2-4C0C-B688-08D39E5B73CF}" type="pres">
      <dgm:prSet presAssocID="{4821B3E8-9370-4D21-8198-65BA4339E415}" presName="parentText" presStyleLbl="node1" presStyleIdx="0" presStyleCnt="3">
        <dgm:presLayoutVars>
          <dgm:chMax val="0"/>
          <dgm:bulletEnabled val="1"/>
        </dgm:presLayoutVars>
      </dgm:prSet>
      <dgm:spPr/>
    </dgm:pt>
    <dgm:pt modelId="{61BA7CD3-E828-4640-8F96-2CD4F04EC31E}" type="pres">
      <dgm:prSet presAssocID="{4821B3E8-9370-4D21-8198-65BA4339E415}" presName="negativeSpace" presStyleCnt="0"/>
      <dgm:spPr/>
    </dgm:pt>
    <dgm:pt modelId="{A36C8EE4-CCE1-4110-9D5C-6E39B960F490}" type="pres">
      <dgm:prSet presAssocID="{4821B3E8-9370-4D21-8198-65BA4339E415}" presName="childText" presStyleLbl="conFgAcc1" presStyleIdx="0" presStyleCnt="3">
        <dgm:presLayoutVars>
          <dgm:bulletEnabled val="1"/>
        </dgm:presLayoutVars>
      </dgm:prSet>
      <dgm:spPr/>
    </dgm:pt>
    <dgm:pt modelId="{7558A2E3-CE59-45B5-9B2D-444135AAA10A}" type="pres">
      <dgm:prSet presAssocID="{9F2F4829-C8AF-40C8-B99D-D020B7AFAD49}" presName="spaceBetweenRectangles" presStyleCnt="0"/>
      <dgm:spPr/>
    </dgm:pt>
    <dgm:pt modelId="{D7DCBB47-7D18-4FF9-B967-9D111880720C}" type="pres">
      <dgm:prSet presAssocID="{EED48EC9-139E-4D1A-A023-E1766F475502}" presName="parentLin" presStyleCnt="0"/>
      <dgm:spPr/>
    </dgm:pt>
    <dgm:pt modelId="{8F07CD71-FF34-481C-83C6-10E18EBF7EAE}" type="pres">
      <dgm:prSet presAssocID="{EED48EC9-139E-4D1A-A023-E1766F475502}" presName="parentLeftMargin" presStyleLbl="node1" presStyleIdx="0" presStyleCnt="3"/>
      <dgm:spPr/>
    </dgm:pt>
    <dgm:pt modelId="{AE7D4DAF-4A57-4871-B5C2-C569FEF0983E}" type="pres">
      <dgm:prSet presAssocID="{EED48EC9-139E-4D1A-A023-E1766F475502}" presName="parentText" presStyleLbl="node1" presStyleIdx="1" presStyleCnt="3">
        <dgm:presLayoutVars>
          <dgm:chMax val="0"/>
          <dgm:bulletEnabled val="1"/>
        </dgm:presLayoutVars>
      </dgm:prSet>
      <dgm:spPr/>
    </dgm:pt>
    <dgm:pt modelId="{B7DDC7D2-7F32-4D74-9F11-B27BE95D582D}" type="pres">
      <dgm:prSet presAssocID="{EED48EC9-139E-4D1A-A023-E1766F475502}" presName="negativeSpace" presStyleCnt="0"/>
      <dgm:spPr/>
    </dgm:pt>
    <dgm:pt modelId="{5C3C86F5-4F4C-4CC2-B594-F7E32361AFF7}" type="pres">
      <dgm:prSet presAssocID="{EED48EC9-139E-4D1A-A023-E1766F475502}" presName="childText" presStyleLbl="conFgAcc1" presStyleIdx="1" presStyleCnt="3">
        <dgm:presLayoutVars>
          <dgm:bulletEnabled val="1"/>
        </dgm:presLayoutVars>
      </dgm:prSet>
      <dgm:spPr/>
    </dgm:pt>
    <dgm:pt modelId="{08102840-9032-49A5-B723-AA8062CD1946}" type="pres">
      <dgm:prSet presAssocID="{E8A58E6C-D702-4CD5-A4A4-68BF06D65777}" presName="spaceBetweenRectangles" presStyleCnt="0"/>
      <dgm:spPr/>
    </dgm:pt>
    <dgm:pt modelId="{D76A34AD-2783-42D1-A18C-E511FABE25AB}" type="pres">
      <dgm:prSet presAssocID="{55D18788-16D9-46D2-837A-960D65CA32C9}" presName="parentLin" presStyleCnt="0"/>
      <dgm:spPr/>
    </dgm:pt>
    <dgm:pt modelId="{A37D4C21-3BE5-48FC-8E53-49429DDDA228}" type="pres">
      <dgm:prSet presAssocID="{55D18788-16D9-46D2-837A-960D65CA32C9}" presName="parentLeftMargin" presStyleLbl="node1" presStyleIdx="1" presStyleCnt="3"/>
      <dgm:spPr/>
    </dgm:pt>
    <dgm:pt modelId="{16346ED8-4354-4A8B-BE8D-7D359276727B}" type="pres">
      <dgm:prSet presAssocID="{55D18788-16D9-46D2-837A-960D65CA32C9}" presName="parentText" presStyleLbl="node1" presStyleIdx="2" presStyleCnt="3">
        <dgm:presLayoutVars>
          <dgm:chMax val="0"/>
          <dgm:bulletEnabled val="1"/>
        </dgm:presLayoutVars>
      </dgm:prSet>
      <dgm:spPr/>
    </dgm:pt>
    <dgm:pt modelId="{E157BF68-4FBE-4E95-A946-BF1943E714F1}" type="pres">
      <dgm:prSet presAssocID="{55D18788-16D9-46D2-837A-960D65CA32C9}" presName="negativeSpace" presStyleCnt="0"/>
      <dgm:spPr/>
    </dgm:pt>
    <dgm:pt modelId="{3F5D17A2-A77F-4734-A203-08C364EB5B4D}" type="pres">
      <dgm:prSet presAssocID="{55D18788-16D9-46D2-837A-960D65CA32C9}" presName="childText" presStyleLbl="conFgAcc1" presStyleIdx="2" presStyleCnt="3">
        <dgm:presLayoutVars>
          <dgm:bulletEnabled val="1"/>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5FAA2C0D-5EF4-490C-B89E-DC493F45D503}" type="presOf" srcId="{55D18788-16D9-46D2-837A-960D65CA32C9}" destId="{16346ED8-4354-4A8B-BE8D-7D359276727B}" srcOrd="1" destOrd="0" presId="urn:microsoft.com/office/officeart/2005/8/layout/list1"/>
    <dgm:cxn modelId="{6C3AEE11-2408-49AA-A775-6A3512F6F523}" srcId="{4821B3E8-9370-4D21-8198-65BA4339E415}" destId="{A79BCC07-4436-42E3-80A6-732F0A17966E}" srcOrd="0" destOrd="0" parTransId="{C3A2DAB3-4DF7-44D0-8672-751A277F8AE2}" sibTransId="{087A1BFF-C84C-4587-A80D-8974ABC8EF5F}"/>
    <dgm:cxn modelId="{60A58718-C7E3-4505-BFC4-1D4E848AEBDE}" type="presOf" srcId="{650EC9F0-3455-4932-A263-BECC4943C3CF}" destId="{5C3C86F5-4F4C-4CC2-B594-F7E32361AFF7}" srcOrd="0" destOrd="1" presId="urn:microsoft.com/office/officeart/2005/8/layout/list1"/>
    <dgm:cxn modelId="{7A0D4419-E20C-4D3D-B4FF-DFCAF1F2F080}" type="presOf" srcId="{4821B3E8-9370-4D21-8198-65BA4339E415}" destId="{B101562E-47C2-4C0C-B688-08D39E5B73CF}" srcOrd="1" destOrd="0" presId="urn:microsoft.com/office/officeart/2005/8/layout/list1"/>
    <dgm:cxn modelId="{D72B081D-1E0F-4702-9AFD-980610A35781}" type="presOf" srcId="{55D18788-16D9-46D2-837A-960D65CA32C9}" destId="{A37D4C21-3BE5-48FC-8E53-49429DDDA228}" srcOrd="0" destOrd="0" presId="urn:microsoft.com/office/officeart/2005/8/layout/list1"/>
    <dgm:cxn modelId="{EE911D2D-2CF5-4960-9EEF-2A01C970F7E5}" srcId="{4821B3E8-9370-4D21-8198-65BA4339E415}" destId="{6CED91D6-36EB-445B-98B8-F9F5AF9EDAB6}" srcOrd="1" destOrd="0" parTransId="{A75C1438-0F49-4E96-B2AE-2281F282363A}" sibTransId="{F8610F3B-3E9D-4D3D-B1F4-4FECDC043F01}"/>
    <dgm:cxn modelId="{F98C8760-3171-4ED2-A5C6-F8C73F7C2A1C}" type="presOf" srcId="{EED48EC9-139E-4D1A-A023-E1766F475502}" destId="{8F07CD71-FF34-481C-83C6-10E18EBF7EAE}" srcOrd="0" destOrd="0" presId="urn:microsoft.com/office/officeart/2005/8/layout/list1"/>
    <dgm:cxn modelId="{508AA677-84BC-4D76-B730-28EA84E9EBCA}" srcId="{6A1362DA-B794-45B9-9BEE-599A1FD4F7C7}" destId="{EED48EC9-139E-4D1A-A023-E1766F475502}" srcOrd="1" destOrd="0" parTransId="{D0F6851C-F0F8-491D-B94E-762CD794E96A}" sibTransId="{E8A58E6C-D702-4CD5-A4A4-68BF06D65777}"/>
    <dgm:cxn modelId="{70400B84-392D-4206-B87C-F7B2358305EE}" type="presOf" srcId="{6A1362DA-B794-45B9-9BEE-599A1FD4F7C7}" destId="{67D8B6E5-8609-43A8-AAD2-334799259A89}" srcOrd="0" destOrd="0" presId="urn:microsoft.com/office/officeart/2005/8/layout/list1"/>
    <dgm:cxn modelId="{11633D90-BB9B-4F12-8C62-F16BE0672F69}" type="presOf" srcId="{6CED91D6-36EB-445B-98B8-F9F5AF9EDAB6}" destId="{A36C8EE4-CCE1-4110-9D5C-6E39B960F490}" srcOrd="0" destOrd="1" presId="urn:microsoft.com/office/officeart/2005/8/layout/list1"/>
    <dgm:cxn modelId="{47FF26BD-9232-4BC5-AF6E-39B221D6D3EE}" srcId="{EED48EC9-139E-4D1A-A023-E1766F475502}" destId="{650EC9F0-3455-4932-A263-BECC4943C3CF}" srcOrd="1" destOrd="0" parTransId="{F02D92D8-2AC0-4B2F-B04F-0FCB7AC4B2B7}" sibTransId="{BD6B01EC-C0A3-46F6-9A84-D5E3EA4C76F3}"/>
    <dgm:cxn modelId="{1D3D3BC2-7F82-4C5A-8D6B-503206F18A71}" srcId="{EED48EC9-139E-4D1A-A023-E1766F475502}" destId="{D51408AB-258D-4406-B40B-CC29CF313713}" srcOrd="0" destOrd="0" parTransId="{6CA7A0CF-B790-4872-B7B2-B1B9A8D28491}" sibTransId="{18195661-4D89-4F14-8701-171F7C521288}"/>
    <dgm:cxn modelId="{C93083C6-4B0A-46F8-B4A2-641BBD108ED0}" type="presOf" srcId="{A79BCC07-4436-42E3-80A6-732F0A17966E}" destId="{A36C8EE4-CCE1-4110-9D5C-6E39B960F490}" srcOrd="0" destOrd="0" presId="urn:microsoft.com/office/officeart/2005/8/layout/list1"/>
    <dgm:cxn modelId="{79D428D1-D4E1-4793-B5DE-6565375322F7}" type="presOf" srcId="{EED48EC9-139E-4D1A-A023-E1766F475502}" destId="{AE7D4DAF-4A57-4871-B5C2-C569FEF0983E}" srcOrd="1" destOrd="0" presId="urn:microsoft.com/office/officeart/2005/8/layout/list1"/>
    <dgm:cxn modelId="{0B1590D4-C30E-4C9E-B3A2-D3FC27402C2B}" srcId="{4821B3E8-9370-4D21-8198-65BA4339E415}" destId="{C9DA5706-4055-433B-AFBE-CC3C85F9DF31}" srcOrd="2" destOrd="0" parTransId="{1C683626-1B9A-45E3-8CC2-3512229768D6}" sibTransId="{B7915F5C-1AF6-4252-9222-E9C63BC3CCBC}"/>
    <dgm:cxn modelId="{A2AAF4E2-8294-4A48-BB96-CF3D45FC2816}" type="presOf" srcId="{C9DA5706-4055-433B-AFBE-CC3C85F9DF31}" destId="{A36C8EE4-CCE1-4110-9D5C-6E39B960F490}" srcOrd="0" destOrd="2" presId="urn:microsoft.com/office/officeart/2005/8/layout/list1"/>
    <dgm:cxn modelId="{850309EE-E232-4A72-A080-DB61E9A573E4}" type="presOf" srcId="{5F850C0C-66DA-4799-ACB6-9C952061092A}" destId="{3F5D17A2-A77F-4734-A203-08C364EB5B4D}" srcOrd="0" destOrd="0" presId="urn:microsoft.com/office/officeart/2005/8/layout/list1"/>
    <dgm:cxn modelId="{E20EF0EF-E539-4948-B46C-9E9B5B3AA634}" srcId="{6A1362DA-B794-45B9-9BEE-599A1FD4F7C7}" destId="{55D18788-16D9-46D2-837A-960D65CA32C9}" srcOrd="2" destOrd="0" parTransId="{D39B7213-81B5-4957-BC58-13232544EBDA}" sibTransId="{8442729E-1D19-458D-98BD-1AB5B700F9E0}"/>
    <dgm:cxn modelId="{24A37AF0-880F-4393-9D13-502F732AA071}" type="presOf" srcId="{4821B3E8-9370-4D21-8198-65BA4339E415}" destId="{FC54004F-4921-47F6-8198-E5E8D778FB1E}" srcOrd="0" destOrd="0" presId="urn:microsoft.com/office/officeart/2005/8/layout/list1"/>
    <dgm:cxn modelId="{66A39BFA-F623-4010-8CB4-3B2D4B0EA4A4}" type="presOf" srcId="{D51408AB-258D-4406-B40B-CC29CF313713}" destId="{5C3C86F5-4F4C-4CC2-B594-F7E32361AFF7}" srcOrd="0" destOrd="0" presId="urn:microsoft.com/office/officeart/2005/8/layout/list1"/>
    <dgm:cxn modelId="{E14EC1FA-6481-41D2-AE31-0F9E15D74881}" srcId="{6A1362DA-B794-45B9-9BEE-599A1FD4F7C7}" destId="{4821B3E8-9370-4D21-8198-65BA4339E415}" srcOrd="0" destOrd="0" parTransId="{763F03D9-CB7E-435B-BA77-D1F8D4274E03}" sibTransId="{9F2F4829-C8AF-40C8-B99D-D020B7AFAD49}"/>
    <dgm:cxn modelId="{BD50CB34-ABB9-4B73-BD49-A8AD4BE17763}" type="presParOf" srcId="{67D8B6E5-8609-43A8-AAD2-334799259A89}" destId="{838B14D0-EBA7-411A-A2A8-F28A976F3F32}" srcOrd="0" destOrd="0" presId="urn:microsoft.com/office/officeart/2005/8/layout/list1"/>
    <dgm:cxn modelId="{3065183E-F53B-4BDA-801F-D4642B0F738E}" type="presParOf" srcId="{838B14D0-EBA7-411A-A2A8-F28A976F3F32}" destId="{FC54004F-4921-47F6-8198-E5E8D778FB1E}" srcOrd="0" destOrd="0" presId="urn:microsoft.com/office/officeart/2005/8/layout/list1"/>
    <dgm:cxn modelId="{FB2F4BB5-CEBE-4D0F-B4CC-A890554D47E4}" type="presParOf" srcId="{838B14D0-EBA7-411A-A2A8-F28A976F3F32}" destId="{B101562E-47C2-4C0C-B688-08D39E5B73CF}" srcOrd="1" destOrd="0" presId="urn:microsoft.com/office/officeart/2005/8/layout/list1"/>
    <dgm:cxn modelId="{A8FA1B72-7548-4EEB-B9C3-24E365A1A87D}" type="presParOf" srcId="{67D8B6E5-8609-43A8-AAD2-334799259A89}" destId="{61BA7CD3-E828-4640-8F96-2CD4F04EC31E}" srcOrd="1" destOrd="0" presId="urn:microsoft.com/office/officeart/2005/8/layout/list1"/>
    <dgm:cxn modelId="{3D17EE11-7604-466C-9EC6-5D1CD1998A42}" type="presParOf" srcId="{67D8B6E5-8609-43A8-AAD2-334799259A89}" destId="{A36C8EE4-CCE1-4110-9D5C-6E39B960F490}" srcOrd="2" destOrd="0" presId="urn:microsoft.com/office/officeart/2005/8/layout/list1"/>
    <dgm:cxn modelId="{72F3F6C9-3841-4376-8B48-73BBFBB72AC3}" type="presParOf" srcId="{67D8B6E5-8609-43A8-AAD2-334799259A89}" destId="{7558A2E3-CE59-45B5-9B2D-444135AAA10A}" srcOrd="3" destOrd="0" presId="urn:microsoft.com/office/officeart/2005/8/layout/list1"/>
    <dgm:cxn modelId="{5C2A3E2E-B6B4-407A-98D4-F416BDF74A9A}" type="presParOf" srcId="{67D8B6E5-8609-43A8-AAD2-334799259A89}" destId="{D7DCBB47-7D18-4FF9-B967-9D111880720C}" srcOrd="4" destOrd="0" presId="urn:microsoft.com/office/officeart/2005/8/layout/list1"/>
    <dgm:cxn modelId="{A0BA22DD-F8EA-4122-8A50-AFFC7BC53D1D}" type="presParOf" srcId="{D7DCBB47-7D18-4FF9-B967-9D111880720C}" destId="{8F07CD71-FF34-481C-83C6-10E18EBF7EAE}" srcOrd="0" destOrd="0" presId="urn:microsoft.com/office/officeart/2005/8/layout/list1"/>
    <dgm:cxn modelId="{A99D5F61-75E0-49C3-832C-9420E3194AE6}" type="presParOf" srcId="{D7DCBB47-7D18-4FF9-B967-9D111880720C}" destId="{AE7D4DAF-4A57-4871-B5C2-C569FEF0983E}" srcOrd="1" destOrd="0" presId="urn:microsoft.com/office/officeart/2005/8/layout/list1"/>
    <dgm:cxn modelId="{763DC011-3E96-405C-98FD-7DBD9A9DB33D}" type="presParOf" srcId="{67D8B6E5-8609-43A8-AAD2-334799259A89}" destId="{B7DDC7D2-7F32-4D74-9F11-B27BE95D582D}" srcOrd="5" destOrd="0" presId="urn:microsoft.com/office/officeart/2005/8/layout/list1"/>
    <dgm:cxn modelId="{599C9515-ECBF-4E09-B2DC-B7D90381C54C}" type="presParOf" srcId="{67D8B6E5-8609-43A8-AAD2-334799259A89}" destId="{5C3C86F5-4F4C-4CC2-B594-F7E32361AFF7}" srcOrd="6" destOrd="0" presId="urn:microsoft.com/office/officeart/2005/8/layout/list1"/>
    <dgm:cxn modelId="{8A3B1052-9351-48CF-B725-0333D483B2D5}" type="presParOf" srcId="{67D8B6E5-8609-43A8-AAD2-334799259A89}" destId="{08102840-9032-49A5-B723-AA8062CD1946}" srcOrd="7" destOrd="0" presId="urn:microsoft.com/office/officeart/2005/8/layout/list1"/>
    <dgm:cxn modelId="{899A3250-6507-4988-B680-557AC2397BA9}" type="presParOf" srcId="{67D8B6E5-8609-43A8-AAD2-334799259A89}" destId="{D76A34AD-2783-42D1-A18C-E511FABE25AB}" srcOrd="8" destOrd="0" presId="urn:microsoft.com/office/officeart/2005/8/layout/list1"/>
    <dgm:cxn modelId="{13354DE7-3870-446A-B530-080ADF98D9B2}" type="presParOf" srcId="{D76A34AD-2783-42D1-A18C-E511FABE25AB}" destId="{A37D4C21-3BE5-48FC-8E53-49429DDDA228}" srcOrd="0" destOrd="0" presId="urn:microsoft.com/office/officeart/2005/8/layout/list1"/>
    <dgm:cxn modelId="{FCB6E45C-0A6D-4853-9F74-8CF50D1C263D}" type="presParOf" srcId="{D76A34AD-2783-42D1-A18C-E511FABE25AB}" destId="{16346ED8-4354-4A8B-BE8D-7D359276727B}" srcOrd="1" destOrd="0" presId="urn:microsoft.com/office/officeart/2005/8/layout/list1"/>
    <dgm:cxn modelId="{5F3E0BE5-AC52-4168-B185-152D5F6E4302}" type="presParOf" srcId="{67D8B6E5-8609-43A8-AAD2-334799259A89}" destId="{E157BF68-4FBE-4E95-A946-BF1943E714F1}" srcOrd="9" destOrd="0" presId="urn:microsoft.com/office/officeart/2005/8/layout/list1"/>
    <dgm:cxn modelId="{CC9B2B95-B3D0-4328-879F-CDFACB3DCB7F}" type="presParOf" srcId="{67D8B6E5-8609-43A8-AAD2-334799259A89}" destId="{3F5D17A2-A77F-4734-A203-08C364EB5B4D}"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A1362DA-B794-45B9-9BEE-599A1FD4F7C7}"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rtlCol="0"/>
        <a:lstStyle/>
        <a:p>
          <a:pPr rtl="0"/>
          <a:endParaRPr lang="en-ZA"/>
        </a:p>
      </dgm:t>
    </dgm:pt>
    <dgm:pt modelId="{4821B3E8-9370-4D21-8198-65BA4339E415}">
      <dgm:prSet phldrT="[Text]"/>
      <dgm:spPr/>
      <dgm:t>
        <a:bodyPr rtlCol="0"/>
        <a:lstStyle/>
        <a:p>
          <a:pPr>
            <a:lnSpc>
              <a:spcPct val="100000"/>
            </a:lnSpc>
            <a:defRPr b="1"/>
          </a:pPr>
          <a:r>
            <a:rPr lang="fr-CA" b="1" noProof="0"/>
            <a:t>Prerequisites</a:t>
          </a:r>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CA" noProof="0"/>
            <a:t>Age : N/A</a:t>
          </a:r>
          <a:endParaRPr lang="fr-FR" noProof="0"/>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EED48EC9-139E-4D1A-A023-E1766F475502}">
      <dgm:prSet phldrT="[Text]"/>
      <dgm:spPr/>
      <dgm:t>
        <a:bodyPr rtlCol="0"/>
        <a:lstStyle/>
        <a:p>
          <a:pPr>
            <a:lnSpc>
              <a:spcPct val="100000"/>
            </a:lnSpc>
            <a:defRPr b="1"/>
          </a:pPr>
          <a:r>
            <a:rPr lang="fr-FR" b="1" noProof="0"/>
            <a:t>Course objectives</a:t>
          </a:r>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custT="1"/>
      <dgm:spPr/>
      <dgm:t>
        <a:bodyPr/>
        <a:lstStyle/>
        <a:p>
          <a:pPr>
            <a:lnSpc>
              <a:spcPct val="100000"/>
            </a:lnSpc>
          </a:pPr>
          <a:r>
            <a:rPr lang="en-US" sz="1200" b="0" i="0"/>
            <a:t>Engages cadets with the chance to enhance their leadership abilities and deepen their knowledge and skills in drill and ceremonial practices acquired in the program.</a:t>
          </a:r>
          <a:endParaRPr lang="fr-FR" sz="1200"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defRPr b="1"/>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fr-FR" noProof="0"/>
            <a:t>a. Valcartier et Vernon: </a:t>
          </a:r>
          <a:r>
            <a:rPr lang="en-US" noProof="0"/>
            <a:t>14 to 27 July 2024</a:t>
          </a:r>
          <a:br>
            <a:rPr lang="fr-FR" noProof="0"/>
          </a:br>
          <a:r>
            <a:rPr lang="fr-FR" noProof="0"/>
            <a:t>(2 </a:t>
          </a:r>
          <a:r>
            <a:rPr lang="fr-FR" noProof="0" err="1"/>
            <a:t>weeks</a:t>
          </a:r>
          <a:r>
            <a:rPr lang="fr-FR" noProof="0"/>
            <a:t>) </a:t>
          </a:r>
        </a:p>
        <a:p>
          <a:pPr>
            <a:lnSpc>
              <a:spcPct val="100000"/>
            </a:lnSpc>
          </a:pPr>
          <a:r>
            <a:rPr lang="fr-FR" noProof="0"/>
            <a:t>b. Valcartier: </a:t>
          </a:r>
          <a:r>
            <a:rPr lang="en-US" noProof="0"/>
            <a:t>28 July to 10 August 2024</a:t>
          </a:r>
          <a:br>
            <a:rPr lang="fr-FR" noProof="0"/>
          </a:br>
          <a:r>
            <a:rPr lang="fr-FR" noProof="0"/>
            <a:t>(2 weeks) </a:t>
          </a:r>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ADE14E83-1E1F-4082-AF65-3131B6E0C028}">
      <dgm:prSet/>
      <dgm:spPr/>
      <dgm:t>
        <a:bodyPr/>
        <a:lstStyle/>
        <a:p>
          <a:pPr>
            <a:lnSpc>
              <a:spcPct val="100000"/>
            </a:lnSpc>
          </a:pPr>
          <a:r>
            <a:rPr lang="en-US" noProof="0"/>
            <a:t>Niveau : Phase 2 / Red star / Level 2 completed</a:t>
          </a:r>
          <a:endParaRPr lang="fr-CA" noProof="0"/>
        </a:p>
      </dgm:t>
    </dgm:pt>
    <dgm:pt modelId="{9FE0FDC5-A7C3-4361-9AC5-A2EEF86DE80F}" type="parTrans" cxnId="{D5A28A5B-19B6-4DB4-8EC3-DB44C4A57E04}">
      <dgm:prSet/>
      <dgm:spPr/>
      <dgm:t>
        <a:bodyPr/>
        <a:lstStyle/>
        <a:p>
          <a:endParaRPr lang="fr-CA"/>
        </a:p>
      </dgm:t>
    </dgm:pt>
    <dgm:pt modelId="{196DA812-13BC-4CE8-B149-4DAAA2015E21}" type="sibTrans" cxnId="{D5A28A5B-19B6-4DB4-8EC3-DB44C4A57E04}">
      <dgm:prSet/>
      <dgm:spPr/>
      <dgm:t>
        <a:bodyPr/>
        <a:lstStyle/>
        <a:p>
          <a:endParaRPr lang="fr-CA"/>
        </a:p>
      </dgm:t>
    </dgm:pt>
    <dgm:pt modelId="{6D91E548-57C1-4362-9416-3DA82A6FF2B8}">
      <dgm:prSet/>
      <dgm:spPr/>
      <dgm:t>
        <a:bodyPr/>
        <a:lstStyle/>
        <a:p>
          <a:pPr>
            <a:lnSpc>
              <a:spcPct val="100000"/>
            </a:lnSpc>
          </a:pPr>
          <a:endParaRPr lang="fr-CA" noProof="0"/>
        </a:p>
      </dgm:t>
    </dgm:pt>
    <dgm:pt modelId="{3806E89F-F131-47E0-9876-B423427BE54D}" type="parTrans" cxnId="{DFA8ADC1-FAAA-4167-B8EF-D5F3A1CD85BC}">
      <dgm:prSet/>
      <dgm:spPr/>
      <dgm:t>
        <a:bodyPr/>
        <a:lstStyle/>
        <a:p>
          <a:endParaRPr lang="fr-CA"/>
        </a:p>
      </dgm:t>
    </dgm:pt>
    <dgm:pt modelId="{E05CDBAC-FDD7-4D89-902B-D782305CD902}" type="sibTrans" cxnId="{DFA8ADC1-FAAA-4167-B8EF-D5F3A1CD85BC}">
      <dgm:prSet/>
      <dgm:spPr/>
      <dgm:t>
        <a:bodyPr/>
        <a:lstStyle/>
        <a:p>
          <a:endParaRPr lang="fr-CA"/>
        </a:p>
      </dgm:t>
    </dgm:pt>
    <dgm:pt modelId="{D615AD95-AC5D-4165-9D71-060E4810CD5C}" type="pres">
      <dgm:prSet presAssocID="{6A1362DA-B794-45B9-9BEE-599A1FD4F7C7}" presName="root" presStyleCnt="0">
        <dgm:presLayoutVars>
          <dgm:dir/>
          <dgm:resizeHandles val="exact"/>
        </dgm:presLayoutVars>
      </dgm:prSet>
      <dgm:spPr/>
    </dgm:pt>
    <dgm:pt modelId="{921DD3C3-DA39-40E1-9D65-94747BDFFA4C}" type="pres">
      <dgm:prSet presAssocID="{4821B3E8-9370-4D21-8198-65BA4339E415}" presName="compNode" presStyleCnt="0"/>
      <dgm:spPr/>
    </dgm:pt>
    <dgm:pt modelId="{66A025DB-AE1C-4D6B-98CB-3B95712C901C}"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85C6B753-C06E-4ADB-BD52-981600E080F6}" type="pres">
      <dgm:prSet presAssocID="{4821B3E8-9370-4D21-8198-65BA4339E415}" presName="iconSpace" presStyleCnt="0"/>
      <dgm:spPr/>
    </dgm:pt>
    <dgm:pt modelId="{1A629F31-D08C-41EF-B1E1-F76794688582}" type="pres">
      <dgm:prSet presAssocID="{4821B3E8-9370-4D21-8198-65BA4339E415}" presName="parTx" presStyleLbl="revTx" presStyleIdx="0" presStyleCnt="6">
        <dgm:presLayoutVars>
          <dgm:chMax val="0"/>
          <dgm:chPref val="0"/>
        </dgm:presLayoutVars>
      </dgm:prSet>
      <dgm:spPr/>
    </dgm:pt>
    <dgm:pt modelId="{870E9CE6-D064-461A-B113-4BD30EAE3F49}" type="pres">
      <dgm:prSet presAssocID="{4821B3E8-9370-4D21-8198-65BA4339E415}" presName="txSpace" presStyleCnt="0"/>
      <dgm:spPr/>
    </dgm:pt>
    <dgm:pt modelId="{E73D8D59-B4CF-4FB8-B1CE-F5D635B8AD05}" type="pres">
      <dgm:prSet presAssocID="{4821B3E8-9370-4D21-8198-65BA4339E415}" presName="desTx" presStyleLbl="revTx" presStyleIdx="1" presStyleCnt="6">
        <dgm:presLayoutVars/>
      </dgm:prSet>
      <dgm:spPr/>
    </dgm:pt>
    <dgm:pt modelId="{886E1DBF-1E21-44BF-80B0-7D28A5B8DE56}" type="pres">
      <dgm:prSet presAssocID="{9F2F4829-C8AF-40C8-B99D-D020B7AFAD49}" presName="sibTrans" presStyleCnt="0"/>
      <dgm:spPr/>
    </dgm:pt>
    <dgm:pt modelId="{A89CF492-C16C-4894-8CCE-ABE7B2419236}" type="pres">
      <dgm:prSet presAssocID="{EED48EC9-139E-4D1A-A023-E1766F475502}" presName="compNode" presStyleCnt="0"/>
      <dgm:spPr/>
    </dgm:pt>
    <dgm:pt modelId="{90F297BB-B807-494F-A422-4A735E4CD9CE}"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B9248BF3-8C1F-4D08-BF2D-833FC74D4F91}" type="pres">
      <dgm:prSet presAssocID="{EED48EC9-139E-4D1A-A023-E1766F475502}" presName="iconSpace" presStyleCnt="0"/>
      <dgm:spPr/>
    </dgm:pt>
    <dgm:pt modelId="{F41E4867-AB68-4FAA-BACB-980203883744}" type="pres">
      <dgm:prSet presAssocID="{EED48EC9-139E-4D1A-A023-E1766F475502}" presName="parTx" presStyleLbl="revTx" presStyleIdx="2" presStyleCnt="6">
        <dgm:presLayoutVars>
          <dgm:chMax val="0"/>
          <dgm:chPref val="0"/>
        </dgm:presLayoutVars>
      </dgm:prSet>
      <dgm:spPr/>
    </dgm:pt>
    <dgm:pt modelId="{9555A673-FE20-45CC-A1A7-34059B864B10}" type="pres">
      <dgm:prSet presAssocID="{EED48EC9-139E-4D1A-A023-E1766F475502}" presName="txSpace" presStyleCnt="0"/>
      <dgm:spPr/>
    </dgm:pt>
    <dgm:pt modelId="{5A7A80CB-3030-4439-B250-C7EB13D6B008}" type="pres">
      <dgm:prSet presAssocID="{EED48EC9-139E-4D1A-A023-E1766F475502}" presName="desTx" presStyleLbl="revTx" presStyleIdx="3" presStyleCnt="6" custLinFactNeighborY="-394">
        <dgm:presLayoutVars/>
      </dgm:prSet>
      <dgm:spPr/>
    </dgm:pt>
    <dgm:pt modelId="{2168A6B8-C3F2-4F1A-8BF8-B70AFBFE7A27}" type="pres">
      <dgm:prSet presAssocID="{E8A58E6C-D702-4CD5-A4A4-68BF06D65777}" presName="sibTrans" presStyleCnt="0"/>
      <dgm:spPr/>
    </dgm:pt>
    <dgm:pt modelId="{C91A0E7F-C378-4706-BA75-E1FE2809E51A}" type="pres">
      <dgm:prSet presAssocID="{55D18788-16D9-46D2-837A-960D65CA32C9}" presName="compNode" presStyleCnt="0"/>
      <dgm:spPr/>
    </dgm:pt>
    <dgm:pt modelId="{75F851F3-E4CB-40E5-B0A1-9D9E9A679A1F}"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D784B000-E612-429F-A8FD-3FE97FF8E017}" type="pres">
      <dgm:prSet presAssocID="{55D18788-16D9-46D2-837A-960D65CA32C9}" presName="iconSpace" presStyleCnt="0"/>
      <dgm:spPr/>
    </dgm:pt>
    <dgm:pt modelId="{54668509-EA7B-440A-BBF2-A0F2AECE1DCC}" type="pres">
      <dgm:prSet presAssocID="{55D18788-16D9-46D2-837A-960D65CA32C9}" presName="parTx" presStyleLbl="revTx" presStyleIdx="4" presStyleCnt="6">
        <dgm:presLayoutVars>
          <dgm:chMax val="0"/>
          <dgm:chPref val="0"/>
        </dgm:presLayoutVars>
      </dgm:prSet>
      <dgm:spPr/>
    </dgm:pt>
    <dgm:pt modelId="{5EA80755-2404-48DE-9B0D-05E10E4ADBB4}" type="pres">
      <dgm:prSet presAssocID="{55D18788-16D9-46D2-837A-960D65CA32C9}" presName="txSpace" presStyleCnt="0"/>
      <dgm:spPr/>
    </dgm:pt>
    <dgm:pt modelId="{E974D3E3-3F9F-41B7-88D0-92144FAD9395}" type="pres">
      <dgm:prSet presAssocID="{55D18788-16D9-46D2-837A-960D65CA32C9}" presName="desTx" presStyleLbl="revTx" presStyleIdx="5" presStyleCnt="6">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20538F0B-3D27-4B33-B1F4-AAE9BCE1ACE4}" type="presOf" srcId="{EED48EC9-139E-4D1A-A023-E1766F475502}" destId="{F41E4867-AB68-4FAA-BACB-980203883744}" srcOrd="0" destOrd="0" presId="urn:microsoft.com/office/officeart/2018/5/layout/CenteredIconLabelDescriptionList"/>
    <dgm:cxn modelId="{77DFC90E-D49A-4A13-944F-E70CAB107CB6}" type="presOf" srcId="{D51408AB-258D-4406-B40B-CC29CF313713}" destId="{5A7A80CB-3030-4439-B250-C7EB13D6B008}" srcOrd="0" destOrd="0" presId="urn:microsoft.com/office/officeart/2018/5/layout/CenteredIconLabelDescriptionList"/>
    <dgm:cxn modelId="{6C3AEE11-2408-49AA-A775-6A3512F6F523}" srcId="{4821B3E8-9370-4D21-8198-65BA4339E415}" destId="{A79BCC07-4436-42E3-80A6-732F0A17966E}" srcOrd="0" destOrd="0" parTransId="{C3A2DAB3-4DF7-44D0-8672-751A277F8AE2}" sibTransId="{087A1BFF-C84C-4587-A80D-8974ABC8EF5F}"/>
    <dgm:cxn modelId="{4327ED17-770D-4AE5-9B37-A81C4F909547}" type="presOf" srcId="{6A1362DA-B794-45B9-9BEE-599A1FD4F7C7}" destId="{D615AD95-AC5D-4165-9D71-060E4810CD5C}" srcOrd="0" destOrd="0" presId="urn:microsoft.com/office/officeart/2018/5/layout/CenteredIconLabelDescriptionList"/>
    <dgm:cxn modelId="{AFB3771C-5469-4666-B8D1-06621E64191F}" type="presOf" srcId="{ADE14E83-1E1F-4082-AF65-3131B6E0C028}" destId="{E73D8D59-B4CF-4FB8-B1CE-F5D635B8AD05}" srcOrd="0" destOrd="1" presId="urn:microsoft.com/office/officeart/2018/5/layout/CenteredIconLabelDescriptionList"/>
    <dgm:cxn modelId="{6FDEE21E-2FFC-420F-9EB3-53112A5DBEB1}" type="presOf" srcId="{4821B3E8-9370-4D21-8198-65BA4339E415}" destId="{1A629F31-D08C-41EF-B1E1-F76794688582}" srcOrd="0" destOrd="0" presId="urn:microsoft.com/office/officeart/2018/5/layout/CenteredIconLabelDescriptionList"/>
    <dgm:cxn modelId="{D5A28A5B-19B6-4DB4-8EC3-DB44C4A57E04}" srcId="{4821B3E8-9370-4D21-8198-65BA4339E415}" destId="{ADE14E83-1E1F-4082-AF65-3131B6E0C028}" srcOrd="1" destOrd="0" parTransId="{9FE0FDC5-A7C3-4361-9AC5-A2EEF86DE80F}" sibTransId="{196DA812-13BC-4CE8-B149-4DAAA2015E21}"/>
    <dgm:cxn modelId="{6127AE56-CB82-49BB-B913-D7C5DA9483DC}" type="presOf" srcId="{6D91E548-57C1-4362-9416-3DA82A6FF2B8}" destId="{E73D8D59-B4CF-4FB8-B1CE-F5D635B8AD05}" srcOrd="0" destOrd="2" presId="urn:microsoft.com/office/officeart/2018/5/layout/CenteredIconLabelDescriptionList"/>
    <dgm:cxn modelId="{508AA677-84BC-4D76-B730-28EA84E9EBCA}" srcId="{6A1362DA-B794-45B9-9BEE-599A1FD4F7C7}" destId="{EED48EC9-139E-4D1A-A023-E1766F475502}" srcOrd="1" destOrd="0" parTransId="{D0F6851C-F0F8-491D-B94E-762CD794E96A}" sibTransId="{E8A58E6C-D702-4CD5-A4A4-68BF06D65777}"/>
    <dgm:cxn modelId="{1B9D6C86-FF31-4508-82FD-5A08A1E847F6}" type="presOf" srcId="{5F850C0C-66DA-4799-ACB6-9C952061092A}" destId="{E974D3E3-3F9F-41B7-88D0-92144FAD9395}" srcOrd="0" destOrd="0" presId="urn:microsoft.com/office/officeart/2018/5/layout/CenteredIconLabelDescriptionList"/>
    <dgm:cxn modelId="{134062A2-B56D-46AE-8D74-5EC0DC216A3E}" type="presOf" srcId="{55D18788-16D9-46D2-837A-960D65CA32C9}" destId="{54668509-EA7B-440A-BBF2-A0F2AECE1DCC}" srcOrd="0" destOrd="0" presId="urn:microsoft.com/office/officeart/2018/5/layout/CenteredIconLabelDescriptionList"/>
    <dgm:cxn modelId="{DFA8ADC1-FAAA-4167-B8EF-D5F3A1CD85BC}" srcId="{4821B3E8-9370-4D21-8198-65BA4339E415}" destId="{6D91E548-57C1-4362-9416-3DA82A6FF2B8}" srcOrd="2" destOrd="0" parTransId="{3806E89F-F131-47E0-9876-B423427BE54D}" sibTransId="{E05CDBAC-FDD7-4D89-902B-D782305CD902}"/>
    <dgm:cxn modelId="{1D3D3BC2-7F82-4C5A-8D6B-503206F18A71}" srcId="{EED48EC9-139E-4D1A-A023-E1766F475502}" destId="{D51408AB-258D-4406-B40B-CC29CF313713}" srcOrd="0" destOrd="0" parTransId="{6CA7A0CF-B790-4872-B7B2-B1B9A8D28491}" sibTransId="{18195661-4D89-4F14-8701-171F7C521288}"/>
    <dgm:cxn modelId="{6420CCDD-57DF-40AA-B91B-490B5D09C5EC}" type="presOf" srcId="{A79BCC07-4436-42E3-80A6-732F0A17966E}" destId="{E73D8D59-B4CF-4FB8-B1CE-F5D635B8AD05}" srcOrd="0" destOrd="0" presId="urn:microsoft.com/office/officeart/2018/5/layout/CenteredIconLabelDescriptionList"/>
    <dgm:cxn modelId="{E20EF0EF-E539-4948-B46C-9E9B5B3AA634}" srcId="{6A1362DA-B794-45B9-9BEE-599A1FD4F7C7}" destId="{55D18788-16D9-46D2-837A-960D65CA32C9}" srcOrd="2" destOrd="0" parTransId="{D39B7213-81B5-4957-BC58-13232544EBDA}" sibTransId="{8442729E-1D19-458D-98BD-1AB5B700F9E0}"/>
    <dgm:cxn modelId="{E14EC1FA-6481-41D2-AE31-0F9E15D74881}" srcId="{6A1362DA-B794-45B9-9BEE-599A1FD4F7C7}" destId="{4821B3E8-9370-4D21-8198-65BA4339E415}" srcOrd="0" destOrd="0" parTransId="{763F03D9-CB7E-435B-BA77-D1F8D4274E03}" sibTransId="{9F2F4829-C8AF-40C8-B99D-D020B7AFAD49}"/>
    <dgm:cxn modelId="{6011E9F9-148F-42AA-8644-71C49408DCA5}" type="presParOf" srcId="{D615AD95-AC5D-4165-9D71-060E4810CD5C}" destId="{921DD3C3-DA39-40E1-9D65-94747BDFFA4C}" srcOrd="0" destOrd="0" presId="urn:microsoft.com/office/officeart/2018/5/layout/CenteredIconLabelDescriptionList"/>
    <dgm:cxn modelId="{B5529DA5-3F53-4B7E-8443-BF0C03E2EDA6}" type="presParOf" srcId="{921DD3C3-DA39-40E1-9D65-94747BDFFA4C}" destId="{66A025DB-AE1C-4D6B-98CB-3B95712C901C}" srcOrd="0" destOrd="0" presId="urn:microsoft.com/office/officeart/2018/5/layout/CenteredIconLabelDescriptionList"/>
    <dgm:cxn modelId="{AC9B4F49-E266-4641-AC6E-3352DB0509DA}" type="presParOf" srcId="{921DD3C3-DA39-40E1-9D65-94747BDFFA4C}" destId="{85C6B753-C06E-4ADB-BD52-981600E080F6}" srcOrd="1" destOrd="0" presId="urn:microsoft.com/office/officeart/2018/5/layout/CenteredIconLabelDescriptionList"/>
    <dgm:cxn modelId="{DC55B9EF-D2C6-4826-82F5-C93B05AA9447}" type="presParOf" srcId="{921DD3C3-DA39-40E1-9D65-94747BDFFA4C}" destId="{1A629F31-D08C-41EF-B1E1-F76794688582}" srcOrd="2" destOrd="0" presId="urn:microsoft.com/office/officeart/2018/5/layout/CenteredIconLabelDescriptionList"/>
    <dgm:cxn modelId="{DEEF1E2E-139A-4ECB-A384-4140B8C36ED8}" type="presParOf" srcId="{921DD3C3-DA39-40E1-9D65-94747BDFFA4C}" destId="{870E9CE6-D064-461A-B113-4BD30EAE3F49}" srcOrd="3" destOrd="0" presId="urn:microsoft.com/office/officeart/2018/5/layout/CenteredIconLabelDescriptionList"/>
    <dgm:cxn modelId="{3483E90A-C067-4113-BC5F-78587565C799}" type="presParOf" srcId="{921DD3C3-DA39-40E1-9D65-94747BDFFA4C}" destId="{E73D8D59-B4CF-4FB8-B1CE-F5D635B8AD05}" srcOrd="4" destOrd="0" presId="urn:microsoft.com/office/officeart/2018/5/layout/CenteredIconLabelDescriptionList"/>
    <dgm:cxn modelId="{EE6A5808-22E7-41E0-837B-9382410ECC0E}" type="presParOf" srcId="{D615AD95-AC5D-4165-9D71-060E4810CD5C}" destId="{886E1DBF-1E21-44BF-80B0-7D28A5B8DE56}" srcOrd="1" destOrd="0" presId="urn:microsoft.com/office/officeart/2018/5/layout/CenteredIconLabelDescriptionList"/>
    <dgm:cxn modelId="{39A0BAEC-8529-4FC9-BACC-F9D894BD40A5}" type="presParOf" srcId="{D615AD95-AC5D-4165-9D71-060E4810CD5C}" destId="{A89CF492-C16C-4894-8CCE-ABE7B2419236}" srcOrd="2" destOrd="0" presId="urn:microsoft.com/office/officeart/2018/5/layout/CenteredIconLabelDescriptionList"/>
    <dgm:cxn modelId="{9C66ED66-3FB2-4B16-80DA-0FC4E2F449F7}" type="presParOf" srcId="{A89CF492-C16C-4894-8CCE-ABE7B2419236}" destId="{90F297BB-B807-494F-A422-4A735E4CD9CE}" srcOrd="0" destOrd="0" presId="urn:microsoft.com/office/officeart/2018/5/layout/CenteredIconLabelDescriptionList"/>
    <dgm:cxn modelId="{543EB568-E1F2-4EA9-A6E7-C37F92854D38}" type="presParOf" srcId="{A89CF492-C16C-4894-8CCE-ABE7B2419236}" destId="{B9248BF3-8C1F-4D08-BF2D-833FC74D4F91}" srcOrd="1" destOrd="0" presId="urn:microsoft.com/office/officeart/2018/5/layout/CenteredIconLabelDescriptionList"/>
    <dgm:cxn modelId="{951A45A7-5298-43D6-8199-70D9995924FF}" type="presParOf" srcId="{A89CF492-C16C-4894-8CCE-ABE7B2419236}" destId="{F41E4867-AB68-4FAA-BACB-980203883744}" srcOrd="2" destOrd="0" presId="urn:microsoft.com/office/officeart/2018/5/layout/CenteredIconLabelDescriptionList"/>
    <dgm:cxn modelId="{75C41FD1-287C-465F-9A5C-3CB5839EA762}" type="presParOf" srcId="{A89CF492-C16C-4894-8CCE-ABE7B2419236}" destId="{9555A673-FE20-45CC-A1A7-34059B864B10}" srcOrd="3" destOrd="0" presId="urn:microsoft.com/office/officeart/2018/5/layout/CenteredIconLabelDescriptionList"/>
    <dgm:cxn modelId="{EB29E1F4-7384-4EA8-B17E-3DF9745AAC9D}" type="presParOf" srcId="{A89CF492-C16C-4894-8CCE-ABE7B2419236}" destId="{5A7A80CB-3030-4439-B250-C7EB13D6B008}" srcOrd="4" destOrd="0" presId="urn:microsoft.com/office/officeart/2018/5/layout/CenteredIconLabelDescriptionList"/>
    <dgm:cxn modelId="{09504DC9-4456-4664-A148-42FE23E9B3E6}" type="presParOf" srcId="{D615AD95-AC5D-4165-9D71-060E4810CD5C}" destId="{2168A6B8-C3F2-4F1A-8BF8-B70AFBFE7A27}" srcOrd="3" destOrd="0" presId="urn:microsoft.com/office/officeart/2018/5/layout/CenteredIconLabelDescriptionList"/>
    <dgm:cxn modelId="{B1F14BD5-0C6D-4DB8-BA58-1D3F13ECF36F}" type="presParOf" srcId="{D615AD95-AC5D-4165-9D71-060E4810CD5C}" destId="{C91A0E7F-C378-4706-BA75-E1FE2809E51A}" srcOrd="4" destOrd="0" presId="urn:microsoft.com/office/officeart/2018/5/layout/CenteredIconLabelDescriptionList"/>
    <dgm:cxn modelId="{4C8A7A9E-0509-4DE0-A949-B5910C52D5BC}" type="presParOf" srcId="{C91A0E7F-C378-4706-BA75-E1FE2809E51A}" destId="{75F851F3-E4CB-40E5-B0A1-9D9E9A679A1F}" srcOrd="0" destOrd="0" presId="urn:microsoft.com/office/officeart/2018/5/layout/CenteredIconLabelDescriptionList"/>
    <dgm:cxn modelId="{E34213EB-6209-4D45-9F1B-3BAE65D50FC1}" type="presParOf" srcId="{C91A0E7F-C378-4706-BA75-E1FE2809E51A}" destId="{D784B000-E612-429F-A8FD-3FE97FF8E017}" srcOrd="1" destOrd="0" presId="urn:microsoft.com/office/officeart/2018/5/layout/CenteredIconLabelDescriptionList"/>
    <dgm:cxn modelId="{68582223-3340-49B6-8BB8-9763A98939E6}" type="presParOf" srcId="{C91A0E7F-C378-4706-BA75-E1FE2809E51A}" destId="{54668509-EA7B-440A-BBF2-A0F2AECE1DCC}" srcOrd="2" destOrd="0" presId="urn:microsoft.com/office/officeart/2018/5/layout/CenteredIconLabelDescriptionList"/>
    <dgm:cxn modelId="{56679CC1-F98C-4162-BB64-A64A488FF096}" type="presParOf" srcId="{C91A0E7F-C378-4706-BA75-E1FE2809E51A}" destId="{5EA80755-2404-48DE-9B0D-05E10E4ADBB4}" srcOrd="3" destOrd="0" presId="urn:microsoft.com/office/officeart/2018/5/layout/CenteredIconLabelDescriptionList"/>
    <dgm:cxn modelId="{C2F970F4-9E1E-462F-B950-1298078EDF27}" type="presParOf" srcId="{C91A0E7F-C378-4706-BA75-E1FE2809E51A}" destId="{E974D3E3-3F9F-41B7-88D0-92144FAD939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A1362DA-B794-45B9-9BEE-599A1FD4F7C7}"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rtlCol="0"/>
        <a:lstStyle/>
        <a:p>
          <a:pPr rtl="0"/>
          <a:endParaRPr lang="en-ZA"/>
        </a:p>
      </dgm:t>
    </dgm:pt>
    <dgm:pt modelId="{4821B3E8-9370-4D21-8198-65BA4339E415}">
      <dgm:prSet phldrT="[Text]"/>
      <dgm:spPr/>
      <dgm:t>
        <a:bodyPr rtlCol="0"/>
        <a:lstStyle/>
        <a:p>
          <a:pPr>
            <a:lnSpc>
              <a:spcPct val="100000"/>
            </a:lnSpc>
          </a:pPr>
          <a:r>
            <a:rPr lang="fr-CA" b="1" noProof="0" err="1"/>
            <a:t>Prerequisites</a:t>
          </a:r>
          <a:endParaRPr lang="fr-CA" b="1" noProof="0"/>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custT="1"/>
      <dgm:spPr/>
      <dgm:t>
        <a:bodyPr rtlCol="0"/>
        <a:lstStyle/>
        <a:p>
          <a:pPr>
            <a:lnSpc>
              <a:spcPct val="100000"/>
            </a:lnSpc>
          </a:pPr>
          <a:r>
            <a:rPr lang="fr-CA" sz="1400" noProof="0"/>
            <a:t>Age : N/A</a:t>
          </a:r>
          <a:endParaRPr lang="fr-FR" sz="1400" noProof="0"/>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EED48EC9-139E-4D1A-A023-E1766F475502}">
      <dgm:prSet phldrT="[Text]"/>
      <dgm:spPr/>
      <dgm:t>
        <a:bodyPr rtlCol="0"/>
        <a:lstStyle/>
        <a:p>
          <a:pPr>
            <a:lnSpc>
              <a:spcPct val="100000"/>
            </a:lnSpc>
          </a:pPr>
          <a:r>
            <a:rPr lang="fr-FR" b="1" noProof="0"/>
            <a:t>Course objectives</a:t>
          </a:r>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custT="1"/>
      <dgm:spPr/>
      <dgm:t>
        <a:bodyPr/>
        <a:lstStyle/>
        <a:p>
          <a:pPr>
            <a:lnSpc>
              <a:spcPct val="100000"/>
            </a:lnSpc>
          </a:pPr>
          <a:r>
            <a:rPr lang="en-US" sz="1100" b="0" i="0"/>
            <a:t>Provides cadets an opportunity to develop as a specialist with the skills and subject matter knowledge to perform the duties of a Drill and Ceremonial Instructor. Activities include advanced drill, instructional techniques and leadership in the conducting of parades and ceremonies.</a:t>
          </a:r>
          <a:endParaRPr lang="fr-FR" sz="1100"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custT="1"/>
      <dgm:spPr/>
      <dgm:t>
        <a:bodyPr rtlCol="0"/>
        <a:lstStyle/>
        <a:p>
          <a:pPr>
            <a:lnSpc>
              <a:spcPct val="100000"/>
            </a:lnSpc>
          </a:pPr>
          <a:r>
            <a:rPr lang="en-US" sz="1600" noProof="0"/>
            <a:t>Valcartier and Rocky Mountain</a:t>
          </a:r>
        </a:p>
        <a:p>
          <a:pPr>
            <a:lnSpc>
              <a:spcPct val="100000"/>
            </a:lnSpc>
          </a:pPr>
          <a:r>
            <a:rPr lang="en-US" sz="1600" noProof="0"/>
            <a:t>14 July to 10 August 2024 </a:t>
          </a:r>
          <a:r>
            <a:rPr lang="fr-CA" sz="1600" noProof="0"/>
            <a:t>(4 </a:t>
          </a:r>
          <a:r>
            <a:rPr lang="fr-CA" sz="1600" noProof="0" err="1"/>
            <a:t>weeks</a:t>
          </a:r>
          <a:r>
            <a:rPr lang="fr-CA" sz="1600" noProof="0"/>
            <a:t>)</a:t>
          </a:r>
          <a:endParaRPr lang="fr-FR" sz="1600" noProof="0"/>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8169DC62-1468-41F5-AFAE-6829F07CABD2}">
      <dgm:prSet custT="1"/>
      <dgm:spPr/>
      <dgm:t>
        <a:bodyPr/>
        <a:lstStyle/>
        <a:p>
          <a:pPr>
            <a:lnSpc>
              <a:spcPct val="100000"/>
            </a:lnSpc>
          </a:pPr>
          <a:r>
            <a:rPr lang="en-US" sz="1400" noProof="0"/>
            <a:t>Phase 3 / Silver star / Level 3 completed</a:t>
          </a:r>
          <a:endParaRPr lang="fr-CA" sz="1400" noProof="0"/>
        </a:p>
      </dgm:t>
    </dgm:pt>
    <dgm:pt modelId="{CC0E40B1-3D33-4C38-9443-1891CB3274E6}" type="parTrans" cxnId="{0700E752-BDEC-4769-B165-4DBB156C1ECA}">
      <dgm:prSet/>
      <dgm:spPr/>
      <dgm:t>
        <a:bodyPr/>
        <a:lstStyle/>
        <a:p>
          <a:endParaRPr lang="fr-CA"/>
        </a:p>
      </dgm:t>
    </dgm:pt>
    <dgm:pt modelId="{A8B4EFA0-C182-4BCE-B350-4A1E29F7E173}" type="sibTrans" cxnId="{0700E752-BDEC-4769-B165-4DBB156C1ECA}">
      <dgm:prSet/>
      <dgm:spPr/>
      <dgm:t>
        <a:bodyPr/>
        <a:lstStyle/>
        <a:p>
          <a:endParaRPr lang="fr-CA"/>
        </a:p>
      </dgm:t>
    </dgm:pt>
    <dgm:pt modelId="{DA08EA51-7ABC-4E9D-BD6E-61CFA62D6087}">
      <dgm:prSet custT="1"/>
      <dgm:spPr/>
      <dgm:t>
        <a:bodyPr/>
        <a:lstStyle/>
        <a:p>
          <a:pPr>
            <a:lnSpc>
              <a:spcPct val="100000"/>
            </a:lnSpc>
          </a:pPr>
          <a:endParaRPr lang="fr-CA" sz="1400" noProof="0"/>
        </a:p>
      </dgm:t>
    </dgm:pt>
    <dgm:pt modelId="{0433E4D7-6E41-4EF3-932E-893ED369E39F}" type="parTrans" cxnId="{5F47D8C7-4222-4844-A6DF-9305D8D973FC}">
      <dgm:prSet/>
      <dgm:spPr/>
      <dgm:t>
        <a:bodyPr/>
        <a:lstStyle/>
        <a:p>
          <a:endParaRPr lang="fr-CA"/>
        </a:p>
      </dgm:t>
    </dgm:pt>
    <dgm:pt modelId="{7C4F35BC-1E03-430F-A754-ACE61D7988B3}" type="sibTrans" cxnId="{5F47D8C7-4222-4844-A6DF-9305D8D973FC}">
      <dgm:prSet/>
      <dgm:spPr/>
      <dgm:t>
        <a:bodyPr/>
        <a:lstStyle/>
        <a:p>
          <a:endParaRPr lang="fr-CA"/>
        </a:p>
      </dgm:t>
    </dgm:pt>
    <dgm:pt modelId="{28C23B63-E07D-4470-BDC4-DCDA859D3238}" type="pres">
      <dgm:prSet presAssocID="{6A1362DA-B794-45B9-9BEE-599A1FD4F7C7}" presName="root" presStyleCnt="0">
        <dgm:presLayoutVars>
          <dgm:dir/>
          <dgm:resizeHandles val="exact"/>
        </dgm:presLayoutVars>
      </dgm:prSet>
      <dgm:spPr/>
    </dgm:pt>
    <dgm:pt modelId="{0C56F943-E3EA-414E-B0CC-62D682CED129}" type="pres">
      <dgm:prSet presAssocID="{4821B3E8-9370-4D21-8198-65BA4339E415}" presName="compNode" presStyleCnt="0"/>
      <dgm:spPr/>
    </dgm:pt>
    <dgm:pt modelId="{78996FB3-D9FA-4259-A51C-677FCF2A5744}" type="pres">
      <dgm:prSet presAssocID="{4821B3E8-9370-4D21-8198-65BA4339E415}" presName="bgRect" presStyleLbl="bgShp" presStyleIdx="0" presStyleCnt="3"/>
      <dgm:spPr/>
    </dgm:pt>
    <dgm:pt modelId="{676F3EA7-2C0A-4128-A3BD-1656071551D4}"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C7CE636F-FAF7-4743-AAF6-EB4320B16703}" type="pres">
      <dgm:prSet presAssocID="{4821B3E8-9370-4D21-8198-65BA4339E415}" presName="spaceRect" presStyleCnt="0"/>
      <dgm:spPr/>
    </dgm:pt>
    <dgm:pt modelId="{88B65831-1C35-4E9A-870A-273CF0188473}" type="pres">
      <dgm:prSet presAssocID="{4821B3E8-9370-4D21-8198-65BA4339E415}" presName="parTx" presStyleLbl="revTx" presStyleIdx="0" presStyleCnt="6" custLinFactNeighborX="-6590">
        <dgm:presLayoutVars>
          <dgm:chMax val="0"/>
          <dgm:chPref val="0"/>
        </dgm:presLayoutVars>
      </dgm:prSet>
      <dgm:spPr/>
    </dgm:pt>
    <dgm:pt modelId="{920C8CD8-4F96-480A-8D89-C59292BE89DB}" type="pres">
      <dgm:prSet presAssocID="{4821B3E8-9370-4D21-8198-65BA4339E415}" presName="desTx" presStyleLbl="revTx" presStyleIdx="1" presStyleCnt="6" custScaleX="133431" custLinFactNeighborX="-16907" custLinFactNeighborY="-726">
        <dgm:presLayoutVars/>
      </dgm:prSet>
      <dgm:spPr/>
    </dgm:pt>
    <dgm:pt modelId="{23B3E08D-0235-4DF9-B2C6-399FE16BF7C4}" type="pres">
      <dgm:prSet presAssocID="{9F2F4829-C8AF-40C8-B99D-D020B7AFAD49}" presName="sibTrans" presStyleCnt="0"/>
      <dgm:spPr/>
    </dgm:pt>
    <dgm:pt modelId="{F1689252-7A16-4F4A-86EF-DC653A47AFE4}" type="pres">
      <dgm:prSet presAssocID="{EED48EC9-139E-4D1A-A023-E1766F475502}" presName="compNode" presStyleCnt="0"/>
      <dgm:spPr/>
    </dgm:pt>
    <dgm:pt modelId="{9963457A-6164-4FF4-A0D5-93684F3C5BAB}" type="pres">
      <dgm:prSet presAssocID="{EED48EC9-139E-4D1A-A023-E1766F475502}" presName="bgRect" presStyleLbl="bgShp" presStyleIdx="1" presStyleCnt="3" custLinFactNeighborX="-2577" custLinFactNeighborY="-377"/>
      <dgm:spPr/>
    </dgm:pt>
    <dgm:pt modelId="{2C4603AF-1328-4BBD-B0F2-37F15A3B6E56}"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B0656413-C4F2-4EFC-963C-16C9385AD22D}" type="pres">
      <dgm:prSet presAssocID="{EED48EC9-139E-4D1A-A023-E1766F475502}" presName="spaceRect" presStyleCnt="0"/>
      <dgm:spPr/>
    </dgm:pt>
    <dgm:pt modelId="{38DD5C58-E8A4-4957-B76F-5EF8D2D409AD}" type="pres">
      <dgm:prSet presAssocID="{EED48EC9-139E-4D1A-A023-E1766F475502}" presName="parTx" presStyleLbl="revTx" presStyleIdx="2" presStyleCnt="6" custScaleX="66334" custLinFactNeighborX="-22452" custLinFactNeighborY="-377">
        <dgm:presLayoutVars>
          <dgm:chMax val="0"/>
          <dgm:chPref val="0"/>
        </dgm:presLayoutVars>
      </dgm:prSet>
      <dgm:spPr/>
    </dgm:pt>
    <dgm:pt modelId="{F1FFA6DD-FC76-446B-BA61-0DDE2F429522}" type="pres">
      <dgm:prSet presAssocID="{EED48EC9-139E-4D1A-A023-E1766F475502}" presName="desTx" presStyleLbl="revTx" presStyleIdx="3" presStyleCnt="6" custScaleX="140793" custLinFactNeighborX="24470" custLinFactNeighborY="-377">
        <dgm:presLayoutVars/>
      </dgm:prSet>
      <dgm:spPr/>
    </dgm:pt>
    <dgm:pt modelId="{9CBBA455-D951-46BF-B0A1-F33AF99AB0E0}" type="pres">
      <dgm:prSet presAssocID="{E8A58E6C-D702-4CD5-A4A4-68BF06D65777}" presName="sibTrans" presStyleCnt="0"/>
      <dgm:spPr/>
    </dgm:pt>
    <dgm:pt modelId="{7A9ED59D-8A3D-41B3-9D48-D48C385C0A95}" type="pres">
      <dgm:prSet presAssocID="{55D18788-16D9-46D2-837A-960D65CA32C9}" presName="compNode" presStyleCnt="0"/>
      <dgm:spPr/>
    </dgm:pt>
    <dgm:pt modelId="{E8B257E7-3214-492C-A341-A550C4B5BC1C}" type="pres">
      <dgm:prSet presAssocID="{55D18788-16D9-46D2-837A-960D65CA32C9}" presName="bgRect" presStyleLbl="bgShp" presStyleIdx="2" presStyleCnt="3"/>
      <dgm:spPr/>
    </dgm:pt>
    <dgm:pt modelId="{8BDF3210-C526-4336-B2A0-B7ACC79783CA}"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E45C955D-A246-4E9D-86FD-06AC538BAC76}" type="pres">
      <dgm:prSet presAssocID="{55D18788-16D9-46D2-837A-960D65CA32C9}" presName="spaceRect" presStyleCnt="0"/>
      <dgm:spPr/>
    </dgm:pt>
    <dgm:pt modelId="{1F7B4DD8-DBA3-4CF2-A1C2-8660A62140AE}" type="pres">
      <dgm:prSet presAssocID="{55D18788-16D9-46D2-837A-960D65CA32C9}" presName="parTx" presStyleLbl="revTx" presStyleIdx="4" presStyleCnt="6" custLinFactNeighborX="-3727" custLinFactNeighborY="1452">
        <dgm:presLayoutVars>
          <dgm:chMax val="0"/>
          <dgm:chPref val="0"/>
        </dgm:presLayoutVars>
      </dgm:prSet>
      <dgm:spPr/>
    </dgm:pt>
    <dgm:pt modelId="{E0D0CF55-1793-4F93-8121-7C8448458CF0}" type="pres">
      <dgm:prSet presAssocID="{55D18788-16D9-46D2-837A-960D65CA32C9}" presName="desTx" presStyleLbl="revTx" presStyleIdx="5" presStyleCnt="6" custScaleX="172225">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DB42ED05-3908-4EBA-A6A0-AA938C17F5E3}" type="presOf" srcId="{D51408AB-258D-4406-B40B-CC29CF313713}" destId="{F1FFA6DD-FC76-446B-BA61-0DDE2F429522}" srcOrd="0" destOrd="0" presId="urn:microsoft.com/office/officeart/2018/2/layout/IconVerticalSolidList"/>
    <dgm:cxn modelId="{6C3AEE11-2408-49AA-A775-6A3512F6F523}" srcId="{4821B3E8-9370-4D21-8198-65BA4339E415}" destId="{A79BCC07-4436-42E3-80A6-732F0A17966E}" srcOrd="0" destOrd="0" parTransId="{C3A2DAB3-4DF7-44D0-8672-751A277F8AE2}" sibTransId="{087A1BFF-C84C-4587-A80D-8974ABC8EF5F}"/>
    <dgm:cxn modelId="{5B1C1B69-C001-4E4D-930C-49FE611778A4}" type="presOf" srcId="{8169DC62-1468-41F5-AFAE-6829F07CABD2}" destId="{920C8CD8-4F96-480A-8D89-C59292BE89DB}" srcOrd="0" destOrd="1" presId="urn:microsoft.com/office/officeart/2018/2/layout/IconVerticalSolidList"/>
    <dgm:cxn modelId="{0700E752-BDEC-4769-B165-4DBB156C1ECA}" srcId="{4821B3E8-9370-4D21-8198-65BA4339E415}" destId="{8169DC62-1468-41F5-AFAE-6829F07CABD2}" srcOrd="1" destOrd="0" parTransId="{CC0E40B1-3D33-4C38-9443-1891CB3274E6}" sibTransId="{A8B4EFA0-C182-4BCE-B350-4A1E29F7E173}"/>
    <dgm:cxn modelId="{508AA677-84BC-4D76-B730-28EA84E9EBCA}" srcId="{6A1362DA-B794-45B9-9BEE-599A1FD4F7C7}" destId="{EED48EC9-139E-4D1A-A023-E1766F475502}" srcOrd="1" destOrd="0" parTransId="{D0F6851C-F0F8-491D-B94E-762CD794E96A}" sibTransId="{E8A58E6C-D702-4CD5-A4A4-68BF06D65777}"/>
    <dgm:cxn modelId="{1C5F8278-7ED3-41B4-9F81-532726397886}" type="presOf" srcId="{6A1362DA-B794-45B9-9BEE-599A1FD4F7C7}" destId="{28C23B63-E07D-4470-BDC4-DCDA859D3238}" srcOrd="0" destOrd="0" presId="urn:microsoft.com/office/officeart/2018/2/layout/IconVerticalSolidList"/>
    <dgm:cxn modelId="{B7B0818B-FEE7-444E-B170-6F842838E4F0}" type="presOf" srcId="{DA08EA51-7ABC-4E9D-BD6E-61CFA62D6087}" destId="{920C8CD8-4F96-480A-8D89-C59292BE89DB}" srcOrd="0" destOrd="2" presId="urn:microsoft.com/office/officeart/2018/2/layout/IconVerticalSolidList"/>
    <dgm:cxn modelId="{81A0CA99-5A4E-460A-8364-D7C0B820DFF7}" type="presOf" srcId="{EED48EC9-139E-4D1A-A023-E1766F475502}" destId="{38DD5C58-E8A4-4957-B76F-5EF8D2D409AD}" srcOrd="0" destOrd="0" presId="urn:microsoft.com/office/officeart/2018/2/layout/IconVerticalSolidList"/>
    <dgm:cxn modelId="{16919AAC-E093-44DB-804F-A880EA387483}" type="presOf" srcId="{A79BCC07-4436-42E3-80A6-732F0A17966E}" destId="{920C8CD8-4F96-480A-8D89-C59292BE89DB}" srcOrd="0" destOrd="0" presId="urn:microsoft.com/office/officeart/2018/2/layout/IconVerticalSolidList"/>
    <dgm:cxn modelId="{DEEC84B5-4985-49DC-9E37-5A68CE819149}" type="presOf" srcId="{55D18788-16D9-46D2-837A-960D65CA32C9}" destId="{1F7B4DD8-DBA3-4CF2-A1C2-8660A62140AE}" srcOrd="0" destOrd="0" presId="urn:microsoft.com/office/officeart/2018/2/layout/IconVerticalSolidList"/>
    <dgm:cxn modelId="{1D3D3BC2-7F82-4C5A-8D6B-503206F18A71}" srcId="{EED48EC9-139E-4D1A-A023-E1766F475502}" destId="{D51408AB-258D-4406-B40B-CC29CF313713}" srcOrd="0" destOrd="0" parTransId="{6CA7A0CF-B790-4872-B7B2-B1B9A8D28491}" sibTransId="{18195661-4D89-4F14-8701-171F7C521288}"/>
    <dgm:cxn modelId="{5F47D8C7-4222-4844-A6DF-9305D8D973FC}" srcId="{4821B3E8-9370-4D21-8198-65BA4339E415}" destId="{DA08EA51-7ABC-4E9D-BD6E-61CFA62D6087}" srcOrd="2" destOrd="0" parTransId="{0433E4D7-6E41-4EF3-932E-893ED369E39F}" sibTransId="{7C4F35BC-1E03-430F-A754-ACE61D7988B3}"/>
    <dgm:cxn modelId="{D1EC34DC-29D3-4199-81A5-7CDB28E167BD}" type="presOf" srcId="{5F850C0C-66DA-4799-ACB6-9C952061092A}" destId="{E0D0CF55-1793-4F93-8121-7C8448458CF0}" srcOrd="0" destOrd="0" presId="urn:microsoft.com/office/officeart/2018/2/layout/IconVerticalSolidList"/>
    <dgm:cxn modelId="{F65C3BEF-3F37-444C-8B6F-3130F0B199BA}" type="presOf" srcId="{4821B3E8-9370-4D21-8198-65BA4339E415}" destId="{88B65831-1C35-4E9A-870A-273CF0188473}" srcOrd="0" destOrd="0" presId="urn:microsoft.com/office/officeart/2018/2/layout/IconVerticalSolidList"/>
    <dgm:cxn modelId="{E20EF0EF-E539-4948-B46C-9E9B5B3AA634}" srcId="{6A1362DA-B794-45B9-9BEE-599A1FD4F7C7}" destId="{55D18788-16D9-46D2-837A-960D65CA32C9}" srcOrd="2" destOrd="0" parTransId="{D39B7213-81B5-4957-BC58-13232544EBDA}" sibTransId="{8442729E-1D19-458D-98BD-1AB5B700F9E0}"/>
    <dgm:cxn modelId="{E14EC1FA-6481-41D2-AE31-0F9E15D74881}" srcId="{6A1362DA-B794-45B9-9BEE-599A1FD4F7C7}" destId="{4821B3E8-9370-4D21-8198-65BA4339E415}" srcOrd="0" destOrd="0" parTransId="{763F03D9-CB7E-435B-BA77-D1F8D4274E03}" sibTransId="{9F2F4829-C8AF-40C8-B99D-D020B7AFAD49}"/>
    <dgm:cxn modelId="{3FD64296-682E-435D-9B40-9BA3F1FB034B}" type="presParOf" srcId="{28C23B63-E07D-4470-BDC4-DCDA859D3238}" destId="{0C56F943-E3EA-414E-B0CC-62D682CED129}" srcOrd="0" destOrd="0" presId="urn:microsoft.com/office/officeart/2018/2/layout/IconVerticalSolidList"/>
    <dgm:cxn modelId="{7053F796-DF93-412D-AD4B-F30D75CD5104}" type="presParOf" srcId="{0C56F943-E3EA-414E-B0CC-62D682CED129}" destId="{78996FB3-D9FA-4259-A51C-677FCF2A5744}" srcOrd="0" destOrd="0" presId="urn:microsoft.com/office/officeart/2018/2/layout/IconVerticalSolidList"/>
    <dgm:cxn modelId="{1B146B3F-6F69-452F-8946-66B8CDECD4AE}" type="presParOf" srcId="{0C56F943-E3EA-414E-B0CC-62D682CED129}" destId="{676F3EA7-2C0A-4128-A3BD-1656071551D4}" srcOrd="1" destOrd="0" presId="urn:microsoft.com/office/officeart/2018/2/layout/IconVerticalSolidList"/>
    <dgm:cxn modelId="{7CE914BD-0BE2-4D86-B3D4-684276F5C6D8}" type="presParOf" srcId="{0C56F943-E3EA-414E-B0CC-62D682CED129}" destId="{C7CE636F-FAF7-4743-AAF6-EB4320B16703}" srcOrd="2" destOrd="0" presId="urn:microsoft.com/office/officeart/2018/2/layout/IconVerticalSolidList"/>
    <dgm:cxn modelId="{422B68F4-AB0B-4BDD-8DAF-52E8EED852CD}" type="presParOf" srcId="{0C56F943-E3EA-414E-B0CC-62D682CED129}" destId="{88B65831-1C35-4E9A-870A-273CF0188473}" srcOrd="3" destOrd="0" presId="urn:microsoft.com/office/officeart/2018/2/layout/IconVerticalSolidList"/>
    <dgm:cxn modelId="{905AF749-D754-4064-9D03-895728E42C00}" type="presParOf" srcId="{0C56F943-E3EA-414E-B0CC-62D682CED129}" destId="{920C8CD8-4F96-480A-8D89-C59292BE89DB}" srcOrd="4" destOrd="0" presId="urn:microsoft.com/office/officeart/2018/2/layout/IconVerticalSolidList"/>
    <dgm:cxn modelId="{D08326A2-A246-479F-99AF-239A996BE423}" type="presParOf" srcId="{28C23B63-E07D-4470-BDC4-DCDA859D3238}" destId="{23B3E08D-0235-4DF9-B2C6-399FE16BF7C4}" srcOrd="1" destOrd="0" presId="urn:microsoft.com/office/officeart/2018/2/layout/IconVerticalSolidList"/>
    <dgm:cxn modelId="{CF303FD1-4F18-44B5-93C2-E85AFB829E5A}" type="presParOf" srcId="{28C23B63-E07D-4470-BDC4-DCDA859D3238}" destId="{F1689252-7A16-4F4A-86EF-DC653A47AFE4}" srcOrd="2" destOrd="0" presId="urn:microsoft.com/office/officeart/2018/2/layout/IconVerticalSolidList"/>
    <dgm:cxn modelId="{234F1B8D-F74F-49B4-A72B-D6EA3E6580C3}" type="presParOf" srcId="{F1689252-7A16-4F4A-86EF-DC653A47AFE4}" destId="{9963457A-6164-4FF4-A0D5-93684F3C5BAB}" srcOrd="0" destOrd="0" presId="urn:microsoft.com/office/officeart/2018/2/layout/IconVerticalSolidList"/>
    <dgm:cxn modelId="{AB84399A-A5D5-4C83-91D7-8D2EF158A0EE}" type="presParOf" srcId="{F1689252-7A16-4F4A-86EF-DC653A47AFE4}" destId="{2C4603AF-1328-4BBD-B0F2-37F15A3B6E56}" srcOrd="1" destOrd="0" presId="urn:microsoft.com/office/officeart/2018/2/layout/IconVerticalSolidList"/>
    <dgm:cxn modelId="{3E5A0FA0-1291-4406-8B43-3583D8D909EE}" type="presParOf" srcId="{F1689252-7A16-4F4A-86EF-DC653A47AFE4}" destId="{B0656413-C4F2-4EFC-963C-16C9385AD22D}" srcOrd="2" destOrd="0" presId="urn:microsoft.com/office/officeart/2018/2/layout/IconVerticalSolidList"/>
    <dgm:cxn modelId="{40B98946-4EAB-4953-89BB-DF301DC547E4}" type="presParOf" srcId="{F1689252-7A16-4F4A-86EF-DC653A47AFE4}" destId="{38DD5C58-E8A4-4957-B76F-5EF8D2D409AD}" srcOrd="3" destOrd="0" presId="urn:microsoft.com/office/officeart/2018/2/layout/IconVerticalSolidList"/>
    <dgm:cxn modelId="{B7C04C55-E528-4F06-B10A-7D377AFDD152}" type="presParOf" srcId="{F1689252-7A16-4F4A-86EF-DC653A47AFE4}" destId="{F1FFA6DD-FC76-446B-BA61-0DDE2F429522}" srcOrd="4" destOrd="0" presId="urn:microsoft.com/office/officeart/2018/2/layout/IconVerticalSolidList"/>
    <dgm:cxn modelId="{DDB2BAA8-8D04-49A4-86D5-CA62CED7495F}" type="presParOf" srcId="{28C23B63-E07D-4470-BDC4-DCDA859D3238}" destId="{9CBBA455-D951-46BF-B0A1-F33AF99AB0E0}" srcOrd="3" destOrd="0" presId="urn:microsoft.com/office/officeart/2018/2/layout/IconVerticalSolidList"/>
    <dgm:cxn modelId="{FD491C39-55D8-43EB-9C54-5C42096AFD59}" type="presParOf" srcId="{28C23B63-E07D-4470-BDC4-DCDA859D3238}" destId="{7A9ED59D-8A3D-41B3-9D48-D48C385C0A95}" srcOrd="4" destOrd="0" presId="urn:microsoft.com/office/officeart/2018/2/layout/IconVerticalSolidList"/>
    <dgm:cxn modelId="{58C31F3B-1FCD-4FE0-A983-9997A7B72BC3}" type="presParOf" srcId="{7A9ED59D-8A3D-41B3-9D48-D48C385C0A95}" destId="{E8B257E7-3214-492C-A341-A550C4B5BC1C}" srcOrd="0" destOrd="0" presId="urn:microsoft.com/office/officeart/2018/2/layout/IconVerticalSolidList"/>
    <dgm:cxn modelId="{F808E1A2-8947-4C1E-BA22-295B97452E06}" type="presParOf" srcId="{7A9ED59D-8A3D-41B3-9D48-D48C385C0A95}" destId="{8BDF3210-C526-4336-B2A0-B7ACC79783CA}" srcOrd="1" destOrd="0" presId="urn:microsoft.com/office/officeart/2018/2/layout/IconVerticalSolidList"/>
    <dgm:cxn modelId="{83F5CFE8-7796-4221-9AEF-BC19D82AB2EA}" type="presParOf" srcId="{7A9ED59D-8A3D-41B3-9D48-D48C385C0A95}" destId="{E45C955D-A246-4E9D-86FD-06AC538BAC76}" srcOrd="2" destOrd="0" presId="urn:microsoft.com/office/officeart/2018/2/layout/IconVerticalSolidList"/>
    <dgm:cxn modelId="{A968C1DA-A3E1-4A44-8679-C4E576E22FAB}" type="presParOf" srcId="{7A9ED59D-8A3D-41B3-9D48-D48C385C0A95}" destId="{1F7B4DD8-DBA3-4CF2-A1C2-8660A62140AE}" srcOrd="3" destOrd="0" presId="urn:microsoft.com/office/officeart/2018/2/layout/IconVerticalSolidList"/>
    <dgm:cxn modelId="{4C18C2D5-E121-4CC0-A948-A994AD9310E7}" type="presParOf" srcId="{7A9ED59D-8A3D-41B3-9D48-D48C385C0A95}" destId="{E0D0CF55-1793-4F93-8121-7C8448458CF0}"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A1362DA-B794-45B9-9BEE-599A1FD4F7C7}"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rtlCol="0"/>
        <a:lstStyle/>
        <a:p>
          <a:pPr rtl="0"/>
          <a:endParaRPr lang="en-ZA"/>
        </a:p>
      </dgm:t>
    </dgm:pt>
    <dgm:pt modelId="{4821B3E8-9370-4D21-8198-65BA4339E415}">
      <dgm:prSet phldrT="[Text]"/>
      <dgm:spPr/>
      <dgm:t>
        <a:bodyPr rtlCol="0"/>
        <a:lstStyle/>
        <a:p>
          <a:pPr>
            <a:lnSpc>
              <a:spcPct val="100000"/>
            </a:lnSpc>
            <a:defRPr b="1"/>
          </a:pPr>
          <a:r>
            <a:rPr lang="fr-CA" b="1" noProof="0"/>
            <a:t>Prerequisites</a:t>
          </a:r>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FR" noProof="0"/>
            <a:t>Age : N/A</a:t>
          </a:r>
        </a:p>
        <a:p>
          <a:pPr>
            <a:lnSpc>
              <a:spcPct val="100000"/>
            </a:lnSpc>
            <a:spcAft>
              <a:spcPts val="0"/>
            </a:spcAft>
          </a:pPr>
          <a:endParaRPr lang="fr-FR" noProof="0"/>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819594FA-0AF7-4BCA-BF4E-B320063C2DB1}">
      <dgm:prSet phldrT="[Text]"/>
      <dgm:spPr/>
      <dgm:t>
        <a:bodyPr rtlCol="0"/>
        <a:lstStyle/>
        <a:p>
          <a:pPr>
            <a:lnSpc>
              <a:spcPct val="100000"/>
            </a:lnSpc>
          </a:pPr>
          <a:r>
            <a:rPr lang="en-CA"/>
            <a:t>Phase 2 / Red star / Level 2 completed</a:t>
          </a:r>
          <a:endParaRPr lang="fr-FR" noProof="0"/>
        </a:p>
      </dgm:t>
    </dgm:pt>
    <dgm:pt modelId="{132C8A32-FFC0-4A33-B7C4-C6295D26E9C0}" type="sibTrans" cxnId="{4E926AF1-506D-474E-8D21-8714659EE5EF}">
      <dgm:prSet/>
      <dgm:spPr/>
      <dgm:t>
        <a:bodyPr rtlCol="0"/>
        <a:lstStyle/>
        <a:p>
          <a:pPr rtl="0"/>
          <a:endParaRPr lang="fr-FR" noProof="0"/>
        </a:p>
      </dgm:t>
    </dgm:pt>
    <dgm:pt modelId="{1E130B30-3A17-4D96-B9AD-9A806206E5CD}" type="parTrans" cxnId="{4E926AF1-506D-474E-8D21-8714659EE5EF}">
      <dgm:prSet/>
      <dgm:spPr/>
      <dgm:t>
        <a:bodyPr rtlCol="0"/>
        <a:lstStyle/>
        <a:p>
          <a:pPr rtl="0"/>
          <a:endParaRPr lang="fr-FR" noProof="0"/>
        </a:p>
      </dgm:t>
    </dgm:pt>
    <dgm:pt modelId="{EED48EC9-139E-4D1A-A023-E1766F475502}">
      <dgm:prSet phldrT="[Text]"/>
      <dgm:spPr/>
      <dgm:t>
        <a:bodyPr rtlCol="0"/>
        <a:lstStyle/>
        <a:p>
          <a:pPr>
            <a:lnSpc>
              <a:spcPct val="100000"/>
            </a:lnSpc>
            <a:defRPr b="1"/>
          </a:pPr>
          <a:r>
            <a:rPr lang="fr-FR" b="1" noProof="0"/>
            <a:t>Course objectives</a:t>
          </a:r>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custT="1"/>
      <dgm:spPr/>
      <dgm:t>
        <a:bodyPr rtlCol="0"/>
        <a:lstStyle/>
        <a:p>
          <a:pPr>
            <a:lnSpc>
              <a:spcPct val="100000"/>
            </a:lnSpc>
          </a:pPr>
          <a:r>
            <a:rPr lang="en-US" sz="1050" b="0" i="0"/>
            <a:t>Allows cadets to continue honing their understanding and proficiency in music, drill, ceremonial practices, and leadership skills acquired through the corps/squadron program or regional activities.</a:t>
          </a:r>
          <a:endParaRPr lang="fr-FR" sz="1050"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defRPr b="1"/>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fr-FR" noProof="0"/>
            <a:t>4 to 16 August</a:t>
          </a:r>
          <a:br>
            <a:rPr lang="fr-FR" noProof="0"/>
          </a:br>
          <a:r>
            <a:rPr lang="fr-FR" noProof="0"/>
            <a:t>(2 weeks) </a:t>
          </a:r>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D615AD95-AC5D-4165-9D71-060E4810CD5C}" type="pres">
      <dgm:prSet presAssocID="{6A1362DA-B794-45B9-9BEE-599A1FD4F7C7}" presName="root" presStyleCnt="0">
        <dgm:presLayoutVars>
          <dgm:dir/>
          <dgm:resizeHandles val="exact"/>
        </dgm:presLayoutVars>
      </dgm:prSet>
      <dgm:spPr/>
    </dgm:pt>
    <dgm:pt modelId="{921DD3C3-DA39-40E1-9D65-94747BDFFA4C}" type="pres">
      <dgm:prSet presAssocID="{4821B3E8-9370-4D21-8198-65BA4339E415}" presName="compNode" presStyleCnt="0"/>
      <dgm:spPr/>
    </dgm:pt>
    <dgm:pt modelId="{66A025DB-AE1C-4D6B-98CB-3B95712C901C}"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85C6B753-C06E-4ADB-BD52-981600E080F6}" type="pres">
      <dgm:prSet presAssocID="{4821B3E8-9370-4D21-8198-65BA4339E415}" presName="iconSpace" presStyleCnt="0"/>
      <dgm:spPr/>
    </dgm:pt>
    <dgm:pt modelId="{1A629F31-D08C-41EF-B1E1-F76794688582}" type="pres">
      <dgm:prSet presAssocID="{4821B3E8-9370-4D21-8198-65BA4339E415}" presName="parTx" presStyleLbl="revTx" presStyleIdx="0" presStyleCnt="6">
        <dgm:presLayoutVars>
          <dgm:chMax val="0"/>
          <dgm:chPref val="0"/>
        </dgm:presLayoutVars>
      </dgm:prSet>
      <dgm:spPr/>
    </dgm:pt>
    <dgm:pt modelId="{870E9CE6-D064-461A-B113-4BD30EAE3F49}" type="pres">
      <dgm:prSet presAssocID="{4821B3E8-9370-4D21-8198-65BA4339E415}" presName="txSpace" presStyleCnt="0"/>
      <dgm:spPr/>
    </dgm:pt>
    <dgm:pt modelId="{E73D8D59-B4CF-4FB8-B1CE-F5D635B8AD05}" type="pres">
      <dgm:prSet presAssocID="{4821B3E8-9370-4D21-8198-65BA4339E415}" presName="desTx" presStyleLbl="revTx" presStyleIdx="1" presStyleCnt="6">
        <dgm:presLayoutVars/>
      </dgm:prSet>
      <dgm:spPr/>
    </dgm:pt>
    <dgm:pt modelId="{886E1DBF-1E21-44BF-80B0-7D28A5B8DE56}" type="pres">
      <dgm:prSet presAssocID="{9F2F4829-C8AF-40C8-B99D-D020B7AFAD49}" presName="sibTrans" presStyleCnt="0"/>
      <dgm:spPr/>
    </dgm:pt>
    <dgm:pt modelId="{A89CF492-C16C-4894-8CCE-ABE7B2419236}" type="pres">
      <dgm:prSet presAssocID="{EED48EC9-139E-4D1A-A023-E1766F475502}" presName="compNode" presStyleCnt="0"/>
      <dgm:spPr/>
    </dgm:pt>
    <dgm:pt modelId="{90F297BB-B807-494F-A422-4A735E4CD9CE}"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B9248BF3-8C1F-4D08-BF2D-833FC74D4F91}" type="pres">
      <dgm:prSet presAssocID="{EED48EC9-139E-4D1A-A023-E1766F475502}" presName="iconSpace" presStyleCnt="0"/>
      <dgm:spPr/>
    </dgm:pt>
    <dgm:pt modelId="{F41E4867-AB68-4FAA-BACB-980203883744}" type="pres">
      <dgm:prSet presAssocID="{EED48EC9-139E-4D1A-A023-E1766F475502}" presName="parTx" presStyleLbl="revTx" presStyleIdx="2" presStyleCnt="6">
        <dgm:presLayoutVars>
          <dgm:chMax val="0"/>
          <dgm:chPref val="0"/>
        </dgm:presLayoutVars>
      </dgm:prSet>
      <dgm:spPr/>
    </dgm:pt>
    <dgm:pt modelId="{9555A673-FE20-45CC-A1A7-34059B864B10}" type="pres">
      <dgm:prSet presAssocID="{EED48EC9-139E-4D1A-A023-E1766F475502}" presName="txSpace" presStyleCnt="0"/>
      <dgm:spPr/>
    </dgm:pt>
    <dgm:pt modelId="{5A7A80CB-3030-4439-B250-C7EB13D6B008}" type="pres">
      <dgm:prSet presAssocID="{EED48EC9-139E-4D1A-A023-E1766F475502}" presName="desTx" presStyleLbl="revTx" presStyleIdx="3" presStyleCnt="6">
        <dgm:presLayoutVars/>
      </dgm:prSet>
      <dgm:spPr/>
    </dgm:pt>
    <dgm:pt modelId="{2168A6B8-C3F2-4F1A-8BF8-B70AFBFE7A27}" type="pres">
      <dgm:prSet presAssocID="{E8A58E6C-D702-4CD5-A4A4-68BF06D65777}" presName="sibTrans" presStyleCnt="0"/>
      <dgm:spPr/>
    </dgm:pt>
    <dgm:pt modelId="{C91A0E7F-C378-4706-BA75-E1FE2809E51A}" type="pres">
      <dgm:prSet presAssocID="{55D18788-16D9-46D2-837A-960D65CA32C9}" presName="compNode" presStyleCnt="0"/>
      <dgm:spPr/>
    </dgm:pt>
    <dgm:pt modelId="{75F851F3-E4CB-40E5-B0A1-9D9E9A679A1F}"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D784B000-E612-429F-A8FD-3FE97FF8E017}" type="pres">
      <dgm:prSet presAssocID="{55D18788-16D9-46D2-837A-960D65CA32C9}" presName="iconSpace" presStyleCnt="0"/>
      <dgm:spPr/>
    </dgm:pt>
    <dgm:pt modelId="{54668509-EA7B-440A-BBF2-A0F2AECE1DCC}" type="pres">
      <dgm:prSet presAssocID="{55D18788-16D9-46D2-837A-960D65CA32C9}" presName="parTx" presStyleLbl="revTx" presStyleIdx="4" presStyleCnt="6">
        <dgm:presLayoutVars>
          <dgm:chMax val="0"/>
          <dgm:chPref val="0"/>
        </dgm:presLayoutVars>
      </dgm:prSet>
      <dgm:spPr/>
    </dgm:pt>
    <dgm:pt modelId="{5EA80755-2404-48DE-9B0D-05E10E4ADBB4}" type="pres">
      <dgm:prSet presAssocID="{55D18788-16D9-46D2-837A-960D65CA32C9}" presName="txSpace" presStyleCnt="0"/>
      <dgm:spPr/>
    </dgm:pt>
    <dgm:pt modelId="{E974D3E3-3F9F-41B7-88D0-92144FAD9395}" type="pres">
      <dgm:prSet presAssocID="{55D18788-16D9-46D2-837A-960D65CA32C9}" presName="desTx" presStyleLbl="revTx" presStyleIdx="5" presStyleCnt="6">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20538F0B-3D27-4B33-B1F4-AAE9BCE1ACE4}" type="presOf" srcId="{EED48EC9-139E-4D1A-A023-E1766F475502}" destId="{F41E4867-AB68-4FAA-BACB-980203883744}" srcOrd="0" destOrd="0" presId="urn:microsoft.com/office/officeart/2018/5/layout/CenteredIconLabelDescriptionList"/>
    <dgm:cxn modelId="{77DFC90E-D49A-4A13-944F-E70CAB107CB6}" type="presOf" srcId="{D51408AB-258D-4406-B40B-CC29CF313713}" destId="{5A7A80CB-3030-4439-B250-C7EB13D6B008}" srcOrd="0" destOrd="0" presId="urn:microsoft.com/office/officeart/2018/5/layout/CenteredIconLabelDescriptionList"/>
    <dgm:cxn modelId="{6C3AEE11-2408-49AA-A775-6A3512F6F523}" srcId="{4821B3E8-9370-4D21-8198-65BA4339E415}" destId="{A79BCC07-4436-42E3-80A6-732F0A17966E}" srcOrd="0" destOrd="0" parTransId="{C3A2DAB3-4DF7-44D0-8672-751A277F8AE2}" sibTransId="{087A1BFF-C84C-4587-A80D-8974ABC8EF5F}"/>
    <dgm:cxn modelId="{4327ED17-770D-4AE5-9B37-A81C4F909547}" type="presOf" srcId="{6A1362DA-B794-45B9-9BEE-599A1FD4F7C7}" destId="{D615AD95-AC5D-4165-9D71-060E4810CD5C}" srcOrd="0" destOrd="0" presId="urn:microsoft.com/office/officeart/2018/5/layout/CenteredIconLabelDescriptionList"/>
    <dgm:cxn modelId="{6FDEE21E-2FFC-420F-9EB3-53112A5DBEB1}" type="presOf" srcId="{4821B3E8-9370-4D21-8198-65BA4339E415}" destId="{1A629F31-D08C-41EF-B1E1-F76794688582}" srcOrd="0" destOrd="0" presId="urn:microsoft.com/office/officeart/2018/5/layout/CenteredIconLabelDescriptionList"/>
    <dgm:cxn modelId="{508AA677-84BC-4D76-B730-28EA84E9EBCA}" srcId="{6A1362DA-B794-45B9-9BEE-599A1FD4F7C7}" destId="{EED48EC9-139E-4D1A-A023-E1766F475502}" srcOrd="1" destOrd="0" parTransId="{D0F6851C-F0F8-491D-B94E-762CD794E96A}" sibTransId="{E8A58E6C-D702-4CD5-A4A4-68BF06D65777}"/>
    <dgm:cxn modelId="{1B9D6C86-FF31-4508-82FD-5A08A1E847F6}" type="presOf" srcId="{5F850C0C-66DA-4799-ACB6-9C952061092A}" destId="{E974D3E3-3F9F-41B7-88D0-92144FAD9395}" srcOrd="0" destOrd="0" presId="urn:microsoft.com/office/officeart/2018/5/layout/CenteredIconLabelDescriptionList"/>
    <dgm:cxn modelId="{3AD3109B-0E38-44AA-8CFE-1E67F30730D4}" type="presOf" srcId="{819594FA-0AF7-4BCA-BF4E-B320063C2DB1}" destId="{E73D8D59-B4CF-4FB8-B1CE-F5D635B8AD05}" srcOrd="0" destOrd="1" presId="urn:microsoft.com/office/officeart/2018/5/layout/CenteredIconLabelDescriptionList"/>
    <dgm:cxn modelId="{134062A2-B56D-46AE-8D74-5EC0DC216A3E}" type="presOf" srcId="{55D18788-16D9-46D2-837A-960D65CA32C9}" destId="{54668509-EA7B-440A-BBF2-A0F2AECE1DCC}" srcOrd="0" destOrd="0" presId="urn:microsoft.com/office/officeart/2018/5/layout/CenteredIconLabelDescriptionList"/>
    <dgm:cxn modelId="{1D3D3BC2-7F82-4C5A-8D6B-503206F18A71}" srcId="{EED48EC9-139E-4D1A-A023-E1766F475502}" destId="{D51408AB-258D-4406-B40B-CC29CF313713}" srcOrd="0" destOrd="0" parTransId="{6CA7A0CF-B790-4872-B7B2-B1B9A8D28491}" sibTransId="{18195661-4D89-4F14-8701-171F7C521288}"/>
    <dgm:cxn modelId="{6420CCDD-57DF-40AA-B91B-490B5D09C5EC}" type="presOf" srcId="{A79BCC07-4436-42E3-80A6-732F0A17966E}" destId="{E73D8D59-B4CF-4FB8-B1CE-F5D635B8AD05}" srcOrd="0" destOrd="0" presId="urn:microsoft.com/office/officeart/2018/5/layout/CenteredIconLabelDescriptionList"/>
    <dgm:cxn modelId="{E20EF0EF-E539-4948-B46C-9E9B5B3AA634}" srcId="{6A1362DA-B794-45B9-9BEE-599A1FD4F7C7}" destId="{55D18788-16D9-46D2-837A-960D65CA32C9}" srcOrd="2" destOrd="0" parTransId="{D39B7213-81B5-4957-BC58-13232544EBDA}" sibTransId="{8442729E-1D19-458D-98BD-1AB5B700F9E0}"/>
    <dgm:cxn modelId="{4E926AF1-506D-474E-8D21-8714659EE5EF}" srcId="{4821B3E8-9370-4D21-8198-65BA4339E415}" destId="{819594FA-0AF7-4BCA-BF4E-B320063C2DB1}" srcOrd="1" destOrd="0" parTransId="{1E130B30-3A17-4D96-B9AD-9A806206E5CD}" sibTransId="{132C8A32-FFC0-4A33-B7C4-C6295D26E9C0}"/>
    <dgm:cxn modelId="{E14EC1FA-6481-41D2-AE31-0F9E15D74881}" srcId="{6A1362DA-B794-45B9-9BEE-599A1FD4F7C7}" destId="{4821B3E8-9370-4D21-8198-65BA4339E415}" srcOrd="0" destOrd="0" parTransId="{763F03D9-CB7E-435B-BA77-D1F8D4274E03}" sibTransId="{9F2F4829-C8AF-40C8-B99D-D020B7AFAD49}"/>
    <dgm:cxn modelId="{6011E9F9-148F-42AA-8644-71C49408DCA5}" type="presParOf" srcId="{D615AD95-AC5D-4165-9D71-060E4810CD5C}" destId="{921DD3C3-DA39-40E1-9D65-94747BDFFA4C}" srcOrd="0" destOrd="0" presId="urn:microsoft.com/office/officeart/2018/5/layout/CenteredIconLabelDescriptionList"/>
    <dgm:cxn modelId="{B5529DA5-3F53-4B7E-8443-BF0C03E2EDA6}" type="presParOf" srcId="{921DD3C3-DA39-40E1-9D65-94747BDFFA4C}" destId="{66A025DB-AE1C-4D6B-98CB-3B95712C901C}" srcOrd="0" destOrd="0" presId="urn:microsoft.com/office/officeart/2018/5/layout/CenteredIconLabelDescriptionList"/>
    <dgm:cxn modelId="{AC9B4F49-E266-4641-AC6E-3352DB0509DA}" type="presParOf" srcId="{921DD3C3-DA39-40E1-9D65-94747BDFFA4C}" destId="{85C6B753-C06E-4ADB-BD52-981600E080F6}" srcOrd="1" destOrd="0" presId="urn:microsoft.com/office/officeart/2018/5/layout/CenteredIconLabelDescriptionList"/>
    <dgm:cxn modelId="{DC55B9EF-D2C6-4826-82F5-C93B05AA9447}" type="presParOf" srcId="{921DD3C3-DA39-40E1-9D65-94747BDFFA4C}" destId="{1A629F31-D08C-41EF-B1E1-F76794688582}" srcOrd="2" destOrd="0" presId="urn:microsoft.com/office/officeart/2018/5/layout/CenteredIconLabelDescriptionList"/>
    <dgm:cxn modelId="{DEEF1E2E-139A-4ECB-A384-4140B8C36ED8}" type="presParOf" srcId="{921DD3C3-DA39-40E1-9D65-94747BDFFA4C}" destId="{870E9CE6-D064-461A-B113-4BD30EAE3F49}" srcOrd="3" destOrd="0" presId="urn:microsoft.com/office/officeart/2018/5/layout/CenteredIconLabelDescriptionList"/>
    <dgm:cxn modelId="{3483E90A-C067-4113-BC5F-78587565C799}" type="presParOf" srcId="{921DD3C3-DA39-40E1-9D65-94747BDFFA4C}" destId="{E73D8D59-B4CF-4FB8-B1CE-F5D635B8AD05}" srcOrd="4" destOrd="0" presId="urn:microsoft.com/office/officeart/2018/5/layout/CenteredIconLabelDescriptionList"/>
    <dgm:cxn modelId="{EE6A5808-22E7-41E0-837B-9382410ECC0E}" type="presParOf" srcId="{D615AD95-AC5D-4165-9D71-060E4810CD5C}" destId="{886E1DBF-1E21-44BF-80B0-7D28A5B8DE56}" srcOrd="1" destOrd="0" presId="urn:microsoft.com/office/officeart/2018/5/layout/CenteredIconLabelDescriptionList"/>
    <dgm:cxn modelId="{39A0BAEC-8529-4FC9-BACC-F9D894BD40A5}" type="presParOf" srcId="{D615AD95-AC5D-4165-9D71-060E4810CD5C}" destId="{A89CF492-C16C-4894-8CCE-ABE7B2419236}" srcOrd="2" destOrd="0" presId="urn:microsoft.com/office/officeart/2018/5/layout/CenteredIconLabelDescriptionList"/>
    <dgm:cxn modelId="{9C66ED66-3FB2-4B16-80DA-0FC4E2F449F7}" type="presParOf" srcId="{A89CF492-C16C-4894-8CCE-ABE7B2419236}" destId="{90F297BB-B807-494F-A422-4A735E4CD9CE}" srcOrd="0" destOrd="0" presId="urn:microsoft.com/office/officeart/2018/5/layout/CenteredIconLabelDescriptionList"/>
    <dgm:cxn modelId="{543EB568-E1F2-4EA9-A6E7-C37F92854D38}" type="presParOf" srcId="{A89CF492-C16C-4894-8CCE-ABE7B2419236}" destId="{B9248BF3-8C1F-4D08-BF2D-833FC74D4F91}" srcOrd="1" destOrd="0" presId="urn:microsoft.com/office/officeart/2018/5/layout/CenteredIconLabelDescriptionList"/>
    <dgm:cxn modelId="{951A45A7-5298-43D6-8199-70D9995924FF}" type="presParOf" srcId="{A89CF492-C16C-4894-8CCE-ABE7B2419236}" destId="{F41E4867-AB68-4FAA-BACB-980203883744}" srcOrd="2" destOrd="0" presId="urn:microsoft.com/office/officeart/2018/5/layout/CenteredIconLabelDescriptionList"/>
    <dgm:cxn modelId="{75C41FD1-287C-465F-9A5C-3CB5839EA762}" type="presParOf" srcId="{A89CF492-C16C-4894-8CCE-ABE7B2419236}" destId="{9555A673-FE20-45CC-A1A7-34059B864B10}" srcOrd="3" destOrd="0" presId="urn:microsoft.com/office/officeart/2018/5/layout/CenteredIconLabelDescriptionList"/>
    <dgm:cxn modelId="{EB29E1F4-7384-4EA8-B17E-3DF9745AAC9D}" type="presParOf" srcId="{A89CF492-C16C-4894-8CCE-ABE7B2419236}" destId="{5A7A80CB-3030-4439-B250-C7EB13D6B008}" srcOrd="4" destOrd="0" presId="urn:microsoft.com/office/officeart/2018/5/layout/CenteredIconLabelDescriptionList"/>
    <dgm:cxn modelId="{09504DC9-4456-4664-A148-42FE23E9B3E6}" type="presParOf" srcId="{D615AD95-AC5D-4165-9D71-060E4810CD5C}" destId="{2168A6B8-C3F2-4F1A-8BF8-B70AFBFE7A27}" srcOrd="3" destOrd="0" presId="urn:microsoft.com/office/officeart/2018/5/layout/CenteredIconLabelDescriptionList"/>
    <dgm:cxn modelId="{B1F14BD5-0C6D-4DB8-BA58-1D3F13ECF36F}" type="presParOf" srcId="{D615AD95-AC5D-4165-9D71-060E4810CD5C}" destId="{C91A0E7F-C378-4706-BA75-E1FE2809E51A}" srcOrd="4" destOrd="0" presId="urn:microsoft.com/office/officeart/2018/5/layout/CenteredIconLabelDescriptionList"/>
    <dgm:cxn modelId="{4C8A7A9E-0509-4DE0-A949-B5910C52D5BC}" type="presParOf" srcId="{C91A0E7F-C378-4706-BA75-E1FE2809E51A}" destId="{75F851F3-E4CB-40E5-B0A1-9D9E9A679A1F}" srcOrd="0" destOrd="0" presId="urn:microsoft.com/office/officeart/2018/5/layout/CenteredIconLabelDescriptionList"/>
    <dgm:cxn modelId="{E34213EB-6209-4D45-9F1B-3BAE65D50FC1}" type="presParOf" srcId="{C91A0E7F-C378-4706-BA75-E1FE2809E51A}" destId="{D784B000-E612-429F-A8FD-3FE97FF8E017}" srcOrd="1" destOrd="0" presId="urn:microsoft.com/office/officeart/2018/5/layout/CenteredIconLabelDescriptionList"/>
    <dgm:cxn modelId="{68582223-3340-49B6-8BB8-9763A98939E6}" type="presParOf" srcId="{C91A0E7F-C378-4706-BA75-E1FE2809E51A}" destId="{54668509-EA7B-440A-BBF2-A0F2AECE1DCC}" srcOrd="2" destOrd="0" presId="urn:microsoft.com/office/officeart/2018/5/layout/CenteredIconLabelDescriptionList"/>
    <dgm:cxn modelId="{56679CC1-F98C-4162-BB64-A64A488FF096}" type="presParOf" srcId="{C91A0E7F-C378-4706-BA75-E1FE2809E51A}" destId="{5EA80755-2404-48DE-9B0D-05E10E4ADBB4}" srcOrd="3" destOrd="0" presId="urn:microsoft.com/office/officeart/2018/5/layout/CenteredIconLabelDescriptionList"/>
    <dgm:cxn modelId="{C2F970F4-9E1E-462F-B950-1298078EDF27}" type="presParOf" srcId="{C91A0E7F-C378-4706-BA75-E1FE2809E51A}" destId="{E974D3E3-3F9F-41B7-88D0-92144FAD939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6A1362DA-B794-45B9-9BEE-599A1FD4F7C7}"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rtlCol="0"/>
        <a:lstStyle/>
        <a:p>
          <a:pPr rtl="0"/>
          <a:endParaRPr lang="en-ZA"/>
        </a:p>
      </dgm:t>
    </dgm:pt>
    <dgm:pt modelId="{4821B3E8-9370-4D21-8198-65BA4339E415}">
      <dgm:prSet phldrT="[Text]"/>
      <dgm:spPr/>
      <dgm:t>
        <a:bodyPr rtlCol="0"/>
        <a:lstStyle/>
        <a:p>
          <a:pPr>
            <a:lnSpc>
              <a:spcPct val="100000"/>
            </a:lnSpc>
            <a:defRPr b="1"/>
          </a:pPr>
          <a:r>
            <a:rPr lang="fr-CA" b="1" noProof="0" err="1"/>
            <a:t>Prerequisites</a:t>
          </a:r>
          <a:endParaRPr lang="fr-CA" b="1" noProof="0"/>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FR" noProof="0"/>
            <a:t>Âge : N/A</a:t>
          </a:r>
        </a:p>
        <a:p>
          <a:pPr>
            <a:lnSpc>
              <a:spcPct val="100000"/>
            </a:lnSpc>
            <a:spcAft>
              <a:spcPts val="0"/>
            </a:spcAft>
          </a:pPr>
          <a:endParaRPr lang="fr-FR" noProof="0"/>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8990175B-9D44-4607-8FBA-A007DD3BDCD2}">
      <dgm:prSet phldrT="[Text]"/>
      <dgm:spPr/>
      <dgm:t>
        <a:bodyPr rtlCol="0"/>
        <a:lstStyle/>
        <a:p>
          <a:pPr>
            <a:lnSpc>
              <a:spcPct val="100000"/>
            </a:lnSpc>
          </a:pPr>
          <a:r>
            <a:rPr lang="en-US" noProof="0"/>
            <a:t>Phase 3 / Silver star / Level 3 completed</a:t>
          </a:r>
        </a:p>
        <a:p>
          <a:pPr>
            <a:lnSpc>
              <a:spcPct val="100000"/>
            </a:lnSpc>
          </a:pPr>
          <a:endParaRPr lang="fr-FR" noProof="0"/>
        </a:p>
      </dgm:t>
    </dgm:pt>
    <dgm:pt modelId="{02F16045-3CB8-41FE-AF3D-FC471EDB1A43}" type="sibTrans" cxnId="{3B800981-BF06-4825-8D19-D45C3C790513}">
      <dgm:prSet/>
      <dgm:spPr/>
      <dgm:t>
        <a:bodyPr rtlCol="0"/>
        <a:lstStyle/>
        <a:p>
          <a:pPr rtl="0"/>
          <a:endParaRPr lang="fr-FR" noProof="0"/>
        </a:p>
      </dgm:t>
    </dgm:pt>
    <dgm:pt modelId="{1E28B33B-A87B-4A20-B998-C7F1781B7D5F}" type="parTrans" cxnId="{3B800981-BF06-4825-8D19-D45C3C790513}">
      <dgm:prSet/>
      <dgm:spPr/>
      <dgm:t>
        <a:bodyPr rtlCol="0"/>
        <a:lstStyle/>
        <a:p>
          <a:pPr rtl="0"/>
          <a:endParaRPr lang="fr-FR" noProof="0"/>
        </a:p>
      </dgm:t>
    </dgm:pt>
    <dgm:pt modelId="{EED48EC9-139E-4D1A-A023-E1766F475502}">
      <dgm:prSet phldrT="[Text]"/>
      <dgm:spPr/>
      <dgm:t>
        <a:bodyPr rtlCol="0"/>
        <a:lstStyle/>
        <a:p>
          <a:pPr>
            <a:lnSpc>
              <a:spcPct val="100000"/>
            </a:lnSpc>
            <a:defRPr b="1"/>
          </a:pPr>
          <a:r>
            <a:rPr lang="fr-FR" b="1" noProof="0"/>
            <a:t>Course objectives</a:t>
          </a:r>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dgm:spPr/>
      <dgm:t>
        <a:bodyPr rtlCol="0"/>
        <a:lstStyle/>
        <a:p>
          <a:pPr>
            <a:lnSpc>
              <a:spcPct val="100000"/>
            </a:lnSpc>
          </a:pPr>
          <a:r>
            <a:rPr lang="en-US" b="0" i="0"/>
            <a:t>Provides cadets an opportunity to develop music skills to support participation in and / or leading corps/squadron military bands. Activities include music training and band activities such as music theory, music technique, band drill, leadership and performing ensemble music. Cadets attending this course will also have the opportunity to progress in their music proficiency level qualifications.</a:t>
          </a:r>
          <a:endParaRPr lang="fr-FR"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defRPr b="1"/>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en-US" noProof="0"/>
            <a:t>14 July to 10 August 2024</a:t>
          </a:r>
          <a:endParaRPr lang="fr-FR" noProof="0"/>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BA5605D9-9B4D-421D-BA65-CFFC390AB5F5}">
      <dgm:prSet/>
      <dgm:spPr/>
      <dgm:t>
        <a:bodyPr/>
        <a:lstStyle/>
        <a:p>
          <a:pPr>
            <a:lnSpc>
              <a:spcPct val="100000"/>
            </a:lnSpc>
          </a:pPr>
          <a:r>
            <a:rPr lang="en-US" noProof="0"/>
            <a:t>Music level 2 (Can be waived)</a:t>
          </a:r>
          <a:endParaRPr lang="fr-CA" noProof="0"/>
        </a:p>
      </dgm:t>
    </dgm:pt>
    <dgm:pt modelId="{4C79F624-1411-4C90-814C-555D119954CE}" type="parTrans" cxnId="{ECA345AB-0107-4176-9538-E8EAD320761F}">
      <dgm:prSet/>
      <dgm:spPr/>
      <dgm:t>
        <a:bodyPr/>
        <a:lstStyle/>
        <a:p>
          <a:endParaRPr lang="fr-CA"/>
        </a:p>
      </dgm:t>
    </dgm:pt>
    <dgm:pt modelId="{23BA28BA-6CF3-45C9-8A45-4AAA30EA1BE7}" type="sibTrans" cxnId="{ECA345AB-0107-4176-9538-E8EAD320761F}">
      <dgm:prSet/>
      <dgm:spPr/>
      <dgm:t>
        <a:bodyPr/>
        <a:lstStyle/>
        <a:p>
          <a:endParaRPr lang="fr-CA"/>
        </a:p>
      </dgm:t>
    </dgm:pt>
    <dgm:pt modelId="{4B548A00-61F2-4C77-B2CF-3E1F626B3669}">
      <dgm:prSet phldrT="[Text]"/>
      <dgm:spPr/>
      <dgm:t>
        <a:bodyPr/>
        <a:lstStyle/>
        <a:p>
          <a:pPr>
            <a:lnSpc>
              <a:spcPct val="100000"/>
            </a:lnSpc>
          </a:pPr>
          <a:r>
            <a:rPr lang="fr-FR" noProof="0"/>
            <a:t>(4 </a:t>
          </a:r>
          <a:r>
            <a:rPr lang="fr-FR" noProof="0" err="1"/>
            <a:t>weeks</a:t>
          </a:r>
          <a:r>
            <a:rPr lang="fr-FR" noProof="0"/>
            <a:t>) </a:t>
          </a:r>
          <a:endParaRPr lang="fr-CA" noProof="0"/>
        </a:p>
      </dgm:t>
    </dgm:pt>
    <dgm:pt modelId="{007C3F34-CCA5-44B6-8899-34950B6A318D}" type="parTrans" cxnId="{1D36DB4E-5639-4965-83FF-2E2319C66B6E}">
      <dgm:prSet/>
      <dgm:spPr/>
      <dgm:t>
        <a:bodyPr/>
        <a:lstStyle/>
        <a:p>
          <a:endParaRPr lang="fr-CA"/>
        </a:p>
      </dgm:t>
    </dgm:pt>
    <dgm:pt modelId="{C42D40F0-CAA2-4A67-9BE6-8091D25A4826}" type="sibTrans" cxnId="{1D36DB4E-5639-4965-83FF-2E2319C66B6E}">
      <dgm:prSet/>
      <dgm:spPr/>
      <dgm:t>
        <a:bodyPr/>
        <a:lstStyle/>
        <a:p>
          <a:endParaRPr lang="fr-CA"/>
        </a:p>
      </dgm:t>
    </dgm:pt>
    <dgm:pt modelId="{D615AD95-AC5D-4165-9D71-060E4810CD5C}" type="pres">
      <dgm:prSet presAssocID="{6A1362DA-B794-45B9-9BEE-599A1FD4F7C7}" presName="root" presStyleCnt="0">
        <dgm:presLayoutVars>
          <dgm:dir/>
          <dgm:resizeHandles val="exact"/>
        </dgm:presLayoutVars>
      </dgm:prSet>
      <dgm:spPr/>
    </dgm:pt>
    <dgm:pt modelId="{921DD3C3-DA39-40E1-9D65-94747BDFFA4C}" type="pres">
      <dgm:prSet presAssocID="{4821B3E8-9370-4D21-8198-65BA4339E415}" presName="compNode" presStyleCnt="0"/>
      <dgm:spPr/>
    </dgm:pt>
    <dgm:pt modelId="{66A025DB-AE1C-4D6B-98CB-3B95712C901C}"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85C6B753-C06E-4ADB-BD52-981600E080F6}" type="pres">
      <dgm:prSet presAssocID="{4821B3E8-9370-4D21-8198-65BA4339E415}" presName="iconSpace" presStyleCnt="0"/>
      <dgm:spPr/>
    </dgm:pt>
    <dgm:pt modelId="{1A629F31-D08C-41EF-B1E1-F76794688582}" type="pres">
      <dgm:prSet presAssocID="{4821B3E8-9370-4D21-8198-65BA4339E415}" presName="parTx" presStyleLbl="revTx" presStyleIdx="0" presStyleCnt="6">
        <dgm:presLayoutVars>
          <dgm:chMax val="0"/>
          <dgm:chPref val="0"/>
        </dgm:presLayoutVars>
      </dgm:prSet>
      <dgm:spPr/>
    </dgm:pt>
    <dgm:pt modelId="{870E9CE6-D064-461A-B113-4BD30EAE3F49}" type="pres">
      <dgm:prSet presAssocID="{4821B3E8-9370-4D21-8198-65BA4339E415}" presName="txSpace" presStyleCnt="0"/>
      <dgm:spPr/>
    </dgm:pt>
    <dgm:pt modelId="{E73D8D59-B4CF-4FB8-B1CE-F5D635B8AD05}" type="pres">
      <dgm:prSet presAssocID="{4821B3E8-9370-4D21-8198-65BA4339E415}" presName="desTx" presStyleLbl="revTx" presStyleIdx="1" presStyleCnt="6">
        <dgm:presLayoutVars/>
      </dgm:prSet>
      <dgm:spPr/>
    </dgm:pt>
    <dgm:pt modelId="{886E1DBF-1E21-44BF-80B0-7D28A5B8DE56}" type="pres">
      <dgm:prSet presAssocID="{9F2F4829-C8AF-40C8-B99D-D020B7AFAD49}" presName="sibTrans" presStyleCnt="0"/>
      <dgm:spPr/>
    </dgm:pt>
    <dgm:pt modelId="{A89CF492-C16C-4894-8CCE-ABE7B2419236}" type="pres">
      <dgm:prSet presAssocID="{EED48EC9-139E-4D1A-A023-E1766F475502}" presName="compNode" presStyleCnt="0"/>
      <dgm:spPr/>
    </dgm:pt>
    <dgm:pt modelId="{90F297BB-B807-494F-A422-4A735E4CD9CE}"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B9248BF3-8C1F-4D08-BF2D-833FC74D4F91}" type="pres">
      <dgm:prSet presAssocID="{EED48EC9-139E-4D1A-A023-E1766F475502}" presName="iconSpace" presStyleCnt="0"/>
      <dgm:spPr/>
    </dgm:pt>
    <dgm:pt modelId="{F41E4867-AB68-4FAA-BACB-980203883744}" type="pres">
      <dgm:prSet presAssocID="{EED48EC9-139E-4D1A-A023-E1766F475502}" presName="parTx" presStyleLbl="revTx" presStyleIdx="2" presStyleCnt="6">
        <dgm:presLayoutVars>
          <dgm:chMax val="0"/>
          <dgm:chPref val="0"/>
        </dgm:presLayoutVars>
      </dgm:prSet>
      <dgm:spPr/>
    </dgm:pt>
    <dgm:pt modelId="{9555A673-FE20-45CC-A1A7-34059B864B10}" type="pres">
      <dgm:prSet presAssocID="{EED48EC9-139E-4D1A-A023-E1766F475502}" presName="txSpace" presStyleCnt="0"/>
      <dgm:spPr/>
    </dgm:pt>
    <dgm:pt modelId="{5A7A80CB-3030-4439-B250-C7EB13D6B008}" type="pres">
      <dgm:prSet presAssocID="{EED48EC9-139E-4D1A-A023-E1766F475502}" presName="desTx" presStyleLbl="revTx" presStyleIdx="3" presStyleCnt="6">
        <dgm:presLayoutVars/>
      </dgm:prSet>
      <dgm:spPr/>
    </dgm:pt>
    <dgm:pt modelId="{2168A6B8-C3F2-4F1A-8BF8-B70AFBFE7A27}" type="pres">
      <dgm:prSet presAssocID="{E8A58E6C-D702-4CD5-A4A4-68BF06D65777}" presName="sibTrans" presStyleCnt="0"/>
      <dgm:spPr/>
    </dgm:pt>
    <dgm:pt modelId="{C91A0E7F-C378-4706-BA75-E1FE2809E51A}" type="pres">
      <dgm:prSet presAssocID="{55D18788-16D9-46D2-837A-960D65CA32C9}" presName="compNode" presStyleCnt="0"/>
      <dgm:spPr/>
    </dgm:pt>
    <dgm:pt modelId="{75F851F3-E4CB-40E5-B0A1-9D9E9A679A1F}"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D784B000-E612-429F-A8FD-3FE97FF8E017}" type="pres">
      <dgm:prSet presAssocID="{55D18788-16D9-46D2-837A-960D65CA32C9}" presName="iconSpace" presStyleCnt="0"/>
      <dgm:spPr/>
    </dgm:pt>
    <dgm:pt modelId="{54668509-EA7B-440A-BBF2-A0F2AECE1DCC}" type="pres">
      <dgm:prSet presAssocID="{55D18788-16D9-46D2-837A-960D65CA32C9}" presName="parTx" presStyleLbl="revTx" presStyleIdx="4" presStyleCnt="6">
        <dgm:presLayoutVars>
          <dgm:chMax val="0"/>
          <dgm:chPref val="0"/>
        </dgm:presLayoutVars>
      </dgm:prSet>
      <dgm:spPr/>
    </dgm:pt>
    <dgm:pt modelId="{5EA80755-2404-48DE-9B0D-05E10E4ADBB4}" type="pres">
      <dgm:prSet presAssocID="{55D18788-16D9-46D2-837A-960D65CA32C9}" presName="txSpace" presStyleCnt="0"/>
      <dgm:spPr/>
    </dgm:pt>
    <dgm:pt modelId="{E974D3E3-3F9F-41B7-88D0-92144FAD9395}" type="pres">
      <dgm:prSet presAssocID="{55D18788-16D9-46D2-837A-960D65CA32C9}" presName="desTx" presStyleLbl="revTx" presStyleIdx="5" presStyleCnt="6">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20538F0B-3D27-4B33-B1F4-AAE9BCE1ACE4}" type="presOf" srcId="{EED48EC9-139E-4D1A-A023-E1766F475502}" destId="{F41E4867-AB68-4FAA-BACB-980203883744}" srcOrd="0" destOrd="0" presId="urn:microsoft.com/office/officeart/2018/5/layout/CenteredIconLabelDescriptionList"/>
    <dgm:cxn modelId="{77DFC90E-D49A-4A13-944F-E70CAB107CB6}" type="presOf" srcId="{D51408AB-258D-4406-B40B-CC29CF313713}" destId="{5A7A80CB-3030-4439-B250-C7EB13D6B008}" srcOrd="0" destOrd="0" presId="urn:microsoft.com/office/officeart/2018/5/layout/CenteredIconLabelDescriptionList"/>
    <dgm:cxn modelId="{6C3AEE11-2408-49AA-A775-6A3512F6F523}" srcId="{4821B3E8-9370-4D21-8198-65BA4339E415}" destId="{A79BCC07-4436-42E3-80A6-732F0A17966E}" srcOrd="0" destOrd="0" parTransId="{C3A2DAB3-4DF7-44D0-8672-751A277F8AE2}" sibTransId="{087A1BFF-C84C-4587-A80D-8974ABC8EF5F}"/>
    <dgm:cxn modelId="{4327ED17-770D-4AE5-9B37-A81C4F909547}" type="presOf" srcId="{6A1362DA-B794-45B9-9BEE-599A1FD4F7C7}" destId="{D615AD95-AC5D-4165-9D71-060E4810CD5C}" srcOrd="0" destOrd="0" presId="urn:microsoft.com/office/officeart/2018/5/layout/CenteredIconLabelDescriptionList"/>
    <dgm:cxn modelId="{6FDEE21E-2FFC-420F-9EB3-53112A5DBEB1}" type="presOf" srcId="{4821B3E8-9370-4D21-8198-65BA4339E415}" destId="{1A629F31-D08C-41EF-B1E1-F76794688582}" srcOrd="0" destOrd="0" presId="urn:microsoft.com/office/officeart/2018/5/layout/CenteredIconLabelDescriptionList"/>
    <dgm:cxn modelId="{5639FB60-680B-4411-8C72-B09F12AAC5F2}" type="presOf" srcId="{4B548A00-61F2-4C77-B2CF-3E1F626B3669}" destId="{E974D3E3-3F9F-41B7-88D0-92144FAD9395}" srcOrd="0" destOrd="1" presId="urn:microsoft.com/office/officeart/2018/5/layout/CenteredIconLabelDescriptionList"/>
    <dgm:cxn modelId="{1D36DB4E-5639-4965-83FF-2E2319C66B6E}" srcId="{55D18788-16D9-46D2-837A-960D65CA32C9}" destId="{4B548A00-61F2-4C77-B2CF-3E1F626B3669}" srcOrd="1" destOrd="0" parTransId="{007C3F34-CCA5-44B6-8899-34950B6A318D}" sibTransId="{C42D40F0-CAA2-4A67-9BE6-8091D25A4826}"/>
    <dgm:cxn modelId="{F58A0651-C184-47A2-9CBF-2CB9C245D8C5}" type="presOf" srcId="{8990175B-9D44-4607-8FBA-A007DD3BDCD2}" destId="{E73D8D59-B4CF-4FB8-B1CE-F5D635B8AD05}" srcOrd="0" destOrd="1" presId="urn:microsoft.com/office/officeart/2018/5/layout/CenteredIconLabelDescriptionList"/>
    <dgm:cxn modelId="{508AA677-84BC-4D76-B730-28EA84E9EBCA}" srcId="{6A1362DA-B794-45B9-9BEE-599A1FD4F7C7}" destId="{EED48EC9-139E-4D1A-A023-E1766F475502}" srcOrd="1" destOrd="0" parTransId="{D0F6851C-F0F8-491D-B94E-762CD794E96A}" sibTransId="{E8A58E6C-D702-4CD5-A4A4-68BF06D65777}"/>
    <dgm:cxn modelId="{3B800981-BF06-4825-8D19-D45C3C790513}" srcId="{4821B3E8-9370-4D21-8198-65BA4339E415}" destId="{8990175B-9D44-4607-8FBA-A007DD3BDCD2}" srcOrd="1" destOrd="0" parTransId="{1E28B33B-A87B-4A20-B998-C7F1781B7D5F}" sibTransId="{02F16045-3CB8-41FE-AF3D-FC471EDB1A43}"/>
    <dgm:cxn modelId="{1B9D6C86-FF31-4508-82FD-5A08A1E847F6}" type="presOf" srcId="{5F850C0C-66DA-4799-ACB6-9C952061092A}" destId="{E974D3E3-3F9F-41B7-88D0-92144FAD9395}" srcOrd="0" destOrd="0" presId="urn:microsoft.com/office/officeart/2018/5/layout/CenteredIconLabelDescriptionList"/>
    <dgm:cxn modelId="{134062A2-B56D-46AE-8D74-5EC0DC216A3E}" type="presOf" srcId="{55D18788-16D9-46D2-837A-960D65CA32C9}" destId="{54668509-EA7B-440A-BBF2-A0F2AECE1DCC}" srcOrd="0" destOrd="0" presId="urn:microsoft.com/office/officeart/2018/5/layout/CenteredIconLabelDescriptionList"/>
    <dgm:cxn modelId="{30744DA3-CB8D-4C98-A3E7-AABD4C4812C5}" type="presOf" srcId="{BA5605D9-9B4D-421D-BA65-CFFC390AB5F5}" destId="{E73D8D59-B4CF-4FB8-B1CE-F5D635B8AD05}" srcOrd="0" destOrd="2" presId="urn:microsoft.com/office/officeart/2018/5/layout/CenteredIconLabelDescriptionList"/>
    <dgm:cxn modelId="{ECA345AB-0107-4176-9538-E8EAD320761F}" srcId="{4821B3E8-9370-4D21-8198-65BA4339E415}" destId="{BA5605D9-9B4D-421D-BA65-CFFC390AB5F5}" srcOrd="2" destOrd="0" parTransId="{4C79F624-1411-4C90-814C-555D119954CE}" sibTransId="{23BA28BA-6CF3-45C9-8A45-4AAA30EA1BE7}"/>
    <dgm:cxn modelId="{1D3D3BC2-7F82-4C5A-8D6B-503206F18A71}" srcId="{EED48EC9-139E-4D1A-A023-E1766F475502}" destId="{D51408AB-258D-4406-B40B-CC29CF313713}" srcOrd="0" destOrd="0" parTransId="{6CA7A0CF-B790-4872-B7B2-B1B9A8D28491}" sibTransId="{18195661-4D89-4F14-8701-171F7C521288}"/>
    <dgm:cxn modelId="{6420CCDD-57DF-40AA-B91B-490B5D09C5EC}" type="presOf" srcId="{A79BCC07-4436-42E3-80A6-732F0A17966E}" destId="{E73D8D59-B4CF-4FB8-B1CE-F5D635B8AD05}" srcOrd="0" destOrd="0" presId="urn:microsoft.com/office/officeart/2018/5/layout/CenteredIconLabelDescriptionList"/>
    <dgm:cxn modelId="{E20EF0EF-E539-4948-B46C-9E9B5B3AA634}" srcId="{6A1362DA-B794-45B9-9BEE-599A1FD4F7C7}" destId="{55D18788-16D9-46D2-837A-960D65CA32C9}" srcOrd="2" destOrd="0" parTransId="{D39B7213-81B5-4957-BC58-13232544EBDA}" sibTransId="{8442729E-1D19-458D-98BD-1AB5B700F9E0}"/>
    <dgm:cxn modelId="{E14EC1FA-6481-41D2-AE31-0F9E15D74881}" srcId="{6A1362DA-B794-45B9-9BEE-599A1FD4F7C7}" destId="{4821B3E8-9370-4D21-8198-65BA4339E415}" srcOrd="0" destOrd="0" parTransId="{763F03D9-CB7E-435B-BA77-D1F8D4274E03}" sibTransId="{9F2F4829-C8AF-40C8-B99D-D020B7AFAD49}"/>
    <dgm:cxn modelId="{6011E9F9-148F-42AA-8644-71C49408DCA5}" type="presParOf" srcId="{D615AD95-AC5D-4165-9D71-060E4810CD5C}" destId="{921DD3C3-DA39-40E1-9D65-94747BDFFA4C}" srcOrd="0" destOrd="0" presId="urn:microsoft.com/office/officeart/2018/5/layout/CenteredIconLabelDescriptionList"/>
    <dgm:cxn modelId="{B5529DA5-3F53-4B7E-8443-BF0C03E2EDA6}" type="presParOf" srcId="{921DD3C3-DA39-40E1-9D65-94747BDFFA4C}" destId="{66A025DB-AE1C-4D6B-98CB-3B95712C901C}" srcOrd="0" destOrd="0" presId="urn:microsoft.com/office/officeart/2018/5/layout/CenteredIconLabelDescriptionList"/>
    <dgm:cxn modelId="{AC9B4F49-E266-4641-AC6E-3352DB0509DA}" type="presParOf" srcId="{921DD3C3-DA39-40E1-9D65-94747BDFFA4C}" destId="{85C6B753-C06E-4ADB-BD52-981600E080F6}" srcOrd="1" destOrd="0" presId="urn:microsoft.com/office/officeart/2018/5/layout/CenteredIconLabelDescriptionList"/>
    <dgm:cxn modelId="{DC55B9EF-D2C6-4826-82F5-C93B05AA9447}" type="presParOf" srcId="{921DD3C3-DA39-40E1-9D65-94747BDFFA4C}" destId="{1A629F31-D08C-41EF-B1E1-F76794688582}" srcOrd="2" destOrd="0" presId="urn:microsoft.com/office/officeart/2018/5/layout/CenteredIconLabelDescriptionList"/>
    <dgm:cxn modelId="{DEEF1E2E-139A-4ECB-A384-4140B8C36ED8}" type="presParOf" srcId="{921DD3C3-DA39-40E1-9D65-94747BDFFA4C}" destId="{870E9CE6-D064-461A-B113-4BD30EAE3F49}" srcOrd="3" destOrd="0" presId="urn:microsoft.com/office/officeart/2018/5/layout/CenteredIconLabelDescriptionList"/>
    <dgm:cxn modelId="{3483E90A-C067-4113-BC5F-78587565C799}" type="presParOf" srcId="{921DD3C3-DA39-40E1-9D65-94747BDFFA4C}" destId="{E73D8D59-B4CF-4FB8-B1CE-F5D635B8AD05}" srcOrd="4" destOrd="0" presId="urn:microsoft.com/office/officeart/2018/5/layout/CenteredIconLabelDescriptionList"/>
    <dgm:cxn modelId="{EE6A5808-22E7-41E0-837B-9382410ECC0E}" type="presParOf" srcId="{D615AD95-AC5D-4165-9D71-060E4810CD5C}" destId="{886E1DBF-1E21-44BF-80B0-7D28A5B8DE56}" srcOrd="1" destOrd="0" presId="urn:microsoft.com/office/officeart/2018/5/layout/CenteredIconLabelDescriptionList"/>
    <dgm:cxn modelId="{39A0BAEC-8529-4FC9-BACC-F9D894BD40A5}" type="presParOf" srcId="{D615AD95-AC5D-4165-9D71-060E4810CD5C}" destId="{A89CF492-C16C-4894-8CCE-ABE7B2419236}" srcOrd="2" destOrd="0" presId="urn:microsoft.com/office/officeart/2018/5/layout/CenteredIconLabelDescriptionList"/>
    <dgm:cxn modelId="{9C66ED66-3FB2-4B16-80DA-0FC4E2F449F7}" type="presParOf" srcId="{A89CF492-C16C-4894-8CCE-ABE7B2419236}" destId="{90F297BB-B807-494F-A422-4A735E4CD9CE}" srcOrd="0" destOrd="0" presId="urn:microsoft.com/office/officeart/2018/5/layout/CenteredIconLabelDescriptionList"/>
    <dgm:cxn modelId="{543EB568-E1F2-4EA9-A6E7-C37F92854D38}" type="presParOf" srcId="{A89CF492-C16C-4894-8CCE-ABE7B2419236}" destId="{B9248BF3-8C1F-4D08-BF2D-833FC74D4F91}" srcOrd="1" destOrd="0" presId="urn:microsoft.com/office/officeart/2018/5/layout/CenteredIconLabelDescriptionList"/>
    <dgm:cxn modelId="{951A45A7-5298-43D6-8199-70D9995924FF}" type="presParOf" srcId="{A89CF492-C16C-4894-8CCE-ABE7B2419236}" destId="{F41E4867-AB68-4FAA-BACB-980203883744}" srcOrd="2" destOrd="0" presId="urn:microsoft.com/office/officeart/2018/5/layout/CenteredIconLabelDescriptionList"/>
    <dgm:cxn modelId="{75C41FD1-287C-465F-9A5C-3CB5839EA762}" type="presParOf" srcId="{A89CF492-C16C-4894-8CCE-ABE7B2419236}" destId="{9555A673-FE20-45CC-A1A7-34059B864B10}" srcOrd="3" destOrd="0" presId="urn:microsoft.com/office/officeart/2018/5/layout/CenteredIconLabelDescriptionList"/>
    <dgm:cxn modelId="{EB29E1F4-7384-4EA8-B17E-3DF9745AAC9D}" type="presParOf" srcId="{A89CF492-C16C-4894-8CCE-ABE7B2419236}" destId="{5A7A80CB-3030-4439-B250-C7EB13D6B008}" srcOrd="4" destOrd="0" presId="urn:microsoft.com/office/officeart/2018/5/layout/CenteredIconLabelDescriptionList"/>
    <dgm:cxn modelId="{09504DC9-4456-4664-A148-42FE23E9B3E6}" type="presParOf" srcId="{D615AD95-AC5D-4165-9D71-060E4810CD5C}" destId="{2168A6B8-C3F2-4F1A-8BF8-B70AFBFE7A27}" srcOrd="3" destOrd="0" presId="urn:microsoft.com/office/officeart/2018/5/layout/CenteredIconLabelDescriptionList"/>
    <dgm:cxn modelId="{B1F14BD5-0C6D-4DB8-BA58-1D3F13ECF36F}" type="presParOf" srcId="{D615AD95-AC5D-4165-9D71-060E4810CD5C}" destId="{C91A0E7F-C378-4706-BA75-E1FE2809E51A}" srcOrd="4" destOrd="0" presId="urn:microsoft.com/office/officeart/2018/5/layout/CenteredIconLabelDescriptionList"/>
    <dgm:cxn modelId="{4C8A7A9E-0509-4DE0-A949-B5910C52D5BC}" type="presParOf" srcId="{C91A0E7F-C378-4706-BA75-E1FE2809E51A}" destId="{75F851F3-E4CB-40E5-B0A1-9D9E9A679A1F}" srcOrd="0" destOrd="0" presId="urn:microsoft.com/office/officeart/2018/5/layout/CenteredIconLabelDescriptionList"/>
    <dgm:cxn modelId="{E34213EB-6209-4D45-9F1B-3BAE65D50FC1}" type="presParOf" srcId="{C91A0E7F-C378-4706-BA75-E1FE2809E51A}" destId="{D784B000-E612-429F-A8FD-3FE97FF8E017}" srcOrd="1" destOrd="0" presId="urn:microsoft.com/office/officeart/2018/5/layout/CenteredIconLabelDescriptionList"/>
    <dgm:cxn modelId="{68582223-3340-49B6-8BB8-9763A98939E6}" type="presParOf" srcId="{C91A0E7F-C378-4706-BA75-E1FE2809E51A}" destId="{54668509-EA7B-440A-BBF2-A0F2AECE1DCC}" srcOrd="2" destOrd="0" presId="urn:microsoft.com/office/officeart/2018/5/layout/CenteredIconLabelDescriptionList"/>
    <dgm:cxn modelId="{56679CC1-F98C-4162-BB64-A64A488FF096}" type="presParOf" srcId="{C91A0E7F-C378-4706-BA75-E1FE2809E51A}" destId="{5EA80755-2404-48DE-9B0D-05E10E4ADBB4}" srcOrd="3" destOrd="0" presId="urn:microsoft.com/office/officeart/2018/5/layout/CenteredIconLabelDescriptionList"/>
    <dgm:cxn modelId="{C2F970F4-9E1E-462F-B950-1298078EDF27}" type="presParOf" srcId="{C91A0E7F-C378-4706-BA75-E1FE2809E51A}" destId="{E974D3E3-3F9F-41B7-88D0-92144FAD939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6A1362DA-B794-45B9-9BEE-599A1FD4F7C7}"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rtlCol="0"/>
        <a:lstStyle/>
        <a:p>
          <a:pPr rtl="0"/>
          <a:endParaRPr lang="en-ZA"/>
        </a:p>
      </dgm:t>
    </dgm:pt>
    <dgm:pt modelId="{4821B3E8-9370-4D21-8198-65BA4339E415}">
      <dgm:prSet phldrT="[Text]"/>
      <dgm:spPr/>
      <dgm:t>
        <a:bodyPr rtlCol="0"/>
        <a:lstStyle/>
        <a:p>
          <a:pPr>
            <a:lnSpc>
              <a:spcPct val="100000"/>
            </a:lnSpc>
            <a:defRPr b="1"/>
          </a:pPr>
          <a:r>
            <a:rPr lang="fr-CA" b="1" noProof="0" err="1"/>
            <a:t>Prerequisites</a:t>
          </a:r>
          <a:endParaRPr lang="fr-CA" b="1" noProof="0"/>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FR" noProof="0"/>
            <a:t>Âge : N/A</a:t>
          </a:r>
        </a:p>
        <a:p>
          <a:pPr>
            <a:lnSpc>
              <a:spcPct val="100000"/>
            </a:lnSpc>
            <a:spcAft>
              <a:spcPts val="0"/>
            </a:spcAft>
          </a:pPr>
          <a:endParaRPr lang="fr-FR" noProof="0"/>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819594FA-0AF7-4BCA-BF4E-B320063C2DB1}">
      <dgm:prSet phldrT="[Text]"/>
      <dgm:spPr/>
      <dgm:t>
        <a:bodyPr rtlCol="0"/>
        <a:lstStyle/>
        <a:p>
          <a:pPr>
            <a:lnSpc>
              <a:spcPct val="100000"/>
            </a:lnSpc>
          </a:pPr>
          <a:r>
            <a:rPr lang="en-CA"/>
            <a:t>Phase 2 / Red star / Level 2 completed</a:t>
          </a:r>
          <a:endParaRPr lang="fr-FR" noProof="0"/>
        </a:p>
      </dgm:t>
    </dgm:pt>
    <dgm:pt modelId="{132C8A32-FFC0-4A33-B7C4-C6295D26E9C0}" type="sibTrans" cxnId="{4E926AF1-506D-474E-8D21-8714659EE5EF}">
      <dgm:prSet/>
      <dgm:spPr/>
      <dgm:t>
        <a:bodyPr rtlCol="0"/>
        <a:lstStyle/>
        <a:p>
          <a:pPr rtl="0"/>
          <a:endParaRPr lang="fr-FR" noProof="0"/>
        </a:p>
      </dgm:t>
    </dgm:pt>
    <dgm:pt modelId="{1E130B30-3A17-4D96-B9AD-9A806206E5CD}" type="parTrans" cxnId="{4E926AF1-506D-474E-8D21-8714659EE5EF}">
      <dgm:prSet/>
      <dgm:spPr/>
      <dgm:t>
        <a:bodyPr rtlCol="0"/>
        <a:lstStyle/>
        <a:p>
          <a:pPr rtl="0"/>
          <a:endParaRPr lang="fr-FR" noProof="0"/>
        </a:p>
      </dgm:t>
    </dgm:pt>
    <dgm:pt modelId="{EED48EC9-139E-4D1A-A023-E1766F475502}">
      <dgm:prSet phldrT="[Text]"/>
      <dgm:spPr/>
      <dgm:t>
        <a:bodyPr rtlCol="0"/>
        <a:lstStyle/>
        <a:p>
          <a:pPr>
            <a:lnSpc>
              <a:spcPct val="100000"/>
            </a:lnSpc>
            <a:defRPr b="1"/>
          </a:pPr>
          <a:r>
            <a:rPr lang="fr-FR" b="1" noProof="0"/>
            <a:t>Course objectives</a:t>
          </a:r>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custT="1"/>
      <dgm:spPr/>
      <dgm:t>
        <a:bodyPr rtlCol="0"/>
        <a:lstStyle/>
        <a:p>
          <a:pPr>
            <a:lnSpc>
              <a:spcPct val="100000"/>
            </a:lnSpc>
          </a:pPr>
          <a:r>
            <a:rPr lang="en-US" sz="1050" b="0" i="0"/>
            <a:t>Allows cadets to continue honing their understanding and proficiency in music, drill, ceremonial practices, and leadership skills acquired through the corps/squadron program or regional activities.</a:t>
          </a:r>
          <a:endParaRPr lang="fr-FR" sz="1050"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defRPr b="1"/>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fr-FR" noProof="0"/>
            <a:t>4 to 16 August</a:t>
          </a:r>
          <a:br>
            <a:rPr lang="fr-FR" noProof="0"/>
          </a:br>
          <a:r>
            <a:rPr lang="fr-FR" noProof="0"/>
            <a:t>(2 </a:t>
          </a:r>
          <a:r>
            <a:rPr lang="fr-FR" noProof="0" err="1"/>
            <a:t>weeks</a:t>
          </a:r>
          <a:r>
            <a:rPr lang="fr-FR" noProof="0"/>
            <a:t>) </a:t>
          </a:r>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D615AD95-AC5D-4165-9D71-060E4810CD5C}" type="pres">
      <dgm:prSet presAssocID="{6A1362DA-B794-45B9-9BEE-599A1FD4F7C7}" presName="root" presStyleCnt="0">
        <dgm:presLayoutVars>
          <dgm:dir/>
          <dgm:resizeHandles val="exact"/>
        </dgm:presLayoutVars>
      </dgm:prSet>
      <dgm:spPr/>
    </dgm:pt>
    <dgm:pt modelId="{921DD3C3-DA39-40E1-9D65-94747BDFFA4C}" type="pres">
      <dgm:prSet presAssocID="{4821B3E8-9370-4D21-8198-65BA4339E415}" presName="compNode" presStyleCnt="0"/>
      <dgm:spPr/>
    </dgm:pt>
    <dgm:pt modelId="{66A025DB-AE1C-4D6B-98CB-3B95712C901C}"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85C6B753-C06E-4ADB-BD52-981600E080F6}" type="pres">
      <dgm:prSet presAssocID="{4821B3E8-9370-4D21-8198-65BA4339E415}" presName="iconSpace" presStyleCnt="0"/>
      <dgm:spPr/>
    </dgm:pt>
    <dgm:pt modelId="{1A629F31-D08C-41EF-B1E1-F76794688582}" type="pres">
      <dgm:prSet presAssocID="{4821B3E8-9370-4D21-8198-65BA4339E415}" presName="parTx" presStyleLbl="revTx" presStyleIdx="0" presStyleCnt="6">
        <dgm:presLayoutVars>
          <dgm:chMax val="0"/>
          <dgm:chPref val="0"/>
        </dgm:presLayoutVars>
      </dgm:prSet>
      <dgm:spPr/>
    </dgm:pt>
    <dgm:pt modelId="{870E9CE6-D064-461A-B113-4BD30EAE3F49}" type="pres">
      <dgm:prSet presAssocID="{4821B3E8-9370-4D21-8198-65BA4339E415}" presName="txSpace" presStyleCnt="0"/>
      <dgm:spPr/>
    </dgm:pt>
    <dgm:pt modelId="{E73D8D59-B4CF-4FB8-B1CE-F5D635B8AD05}" type="pres">
      <dgm:prSet presAssocID="{4821B3E8-9370-4D21-8198-65BA4339E415}" presName="desTx" presStyleLbl="revTx" presStyleIdx="1" presStyleCnt="6">
        <dgm:presLayoutVars/>
      </dgm:prSet>
      <dgm:spPr/>
    </dgm:pt>
    <dgm:pt modelId="{886E1DBF-1E21-44BF-80B0-7D28A5B8DE56}" type="pres">
      <dgm:prSet presAssocID="{9F2F4829-C8AF-40C8-B99D-D020B7AFAD49}" presName="sibTrans" presStyleCnt="0"/>
      <dgm:spPr/>
    </dgm:pt>
    <dgm:pt modelId="{A89CF492-C16C-4894-8CCE-ABE7B2419236}" type="pres">
      <dgm:prSet presAssocID="{EED48EC9-139E-4D1A-A023-E1766F475502}" presName="compNode" presStyleCnt="0"/>
      <dgm:spPr/>
    </dgm:pt>
    <dgm:pt modelId="{90F297BB-B807-494F-A422-4A735E4CD9CE}"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B9248BF3-8C1F-4D08-BF2D-833FC74D4F91}" type="pres">
      <dgm:prSet presAssocID="{EED48EC9-139E-4D1A-A023-E1766F475502}" presName="iconSpace" presStyleCnt="0"/>
      <dgm:spPr/>
    </dgm:pt>
    <dgm:pt modelId="{F41E4867-AB68-4FAA-BACB-980203883744}" type="pres">
      <dgm:prSet presAssocID="{EED48EC9-139E-4D1A-A023-E1766F475502}" presName="parTx" presStyleLbl="revTx" presStyleIdx="2" presStyleCnt="6">
        <dgm:presLayoutVars>
          <dgm:chMax val="0"/>
          <dgm:chPref val="0"/>
        </dgm:presLayoutVars>
      </dgm:prSet>
      <dgm:spPr/>
    </dgm:pt>
    <dgm:pt modelId="{9555A673-FE20-45CC-A1A7-34059B864B10}" type="pres">
      <dgm:prSet presAssocID="{EED48EC9-139E-4D1A-A023-E1766F475502}" presName="txSpace" presStyleCnt="0"/>
      <dgm:spPr/>
    </dgm:pt>
    <dgm:pt modelId="{5A7A80CB-3030-4439-B250-C7EB13D6B008}" type="pres">
      <dgm:prSet presAssocID="{EED48EC9-139E-4D1A-A023-E1766F475502}" presName="desTx" presStyleLbl="revTx" presStyleIdx="3" presStyleCnt="6">
        <dgm:presLayoutVars/>
      </dgm:prSet>
      <dgm:spPr/>
    </dgm:pt>
    <dgm:pt modelId="{2168A6B8-C3F2-4F1A-8BF8-B70AFBFE7A27}" type="pres">
      <dgm:prSet presAssocID="{E8A58E6C-D702-4CD5-A4A4-68BF06D65777}" presName="sibTrans" presStyleCnt="0"/>
      <dgm:spPr/>
    </dgm:pt>
    <dgm:pt modelId="{C91A0E7F-C378-4706-BA75-E1FE2809E51A}" type="pres">
      <dgm:prSet presAssocID="{55D18788-16D9-46D2-837A-960D65CA32C9}" presName="compNode" presStyleCnt="0"/>
      <dgm:spPr/>
    </dgm:pt>
    <dgm:pt modelId="{75F851F3-E4CB-40E5-B0A1-9D9E9A679A1F}"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D784B000-E612-429F-A8FD-3FE97FF8E017}" type="pres">
      <dgm:prSet presAssocID="{55D18788-16D9-46D2-837A-960D65CA32C9}" presName="iconSpace" presStyleCnt="0"/>
      <dgm:spPr/>
    </dgm:pt>
    <dgm:pt modelId="{54668509-EA7B-440A-BBF2-A0F2AECE1DCC}" type="pres">
      <dgm:prSet presAssocID="{55D18788-16D9-46D2-837A-960D65CA32C9}" presName="parTx" presStyleLbl="revTx" presStyleIdx="4" presStyleCnt="6">
        <dgm:presLayoutVars>
          <dgm:chMax val="0"/>
          <dgm:chPref val="0"/>
        </dgm:presLayoutVars>
      </dgm:prSet>
      <dgm:spPr/>
    </dgm:pt>
    <dgm:pt modelId="{5EA80755-2404-48DE-9B0D-05E10E4ADBB4}" type="pres">
      <dgm:prSet presAssocID="{55D18788-16D9-46D2-837A-960D65CA32C9}" presName="txSpace" presStyleCnt="0"/>
      <dgm:spPr/>
    </dgm:pt>
    <dgm:pt modelId="{E974D3E3-3F9F-41B7-88D0-92144FAD9395}" type="pres">
      <dgm:prSet presAssocID="{55D18788-16D9-46D2-837A-960D65CA32C9}" presName="desTx" presStyleLbl="revTx" presStyleIdx="5" presStyleCnt="6">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20538F0B-3D27-4B33-B1F4-AAE9BCE1ACE4}" type="presOf" srcId="{EED48EC9-139E-4D1A-A023-E1766F475502}" destId="{F41E4867-AB68-4FAA-BACB-980203883744}" srcOrd="0" destOrd="0" presId="urn:microsoft.com/office/officeart/2018/5/layout/CenteredIconLabelDescriptionList"/>
    <dgm:cxn modelId="{77DFC90E-D49A-4A13-944F-E70CAB107CB6}" type="presOf" srcId="{D51408AB-258D-4406-B40B-CC29CF313713}" destId="{5A7A80CB-3030-4439-B250-C7EB13D6B008}" srcOrd="0" destOrd="0" presId="urn:microsoft.com/office/officeart/2018/5/layout/CenteredIconLabelDescriptionList"/>
    <dgm:cxn modelId="{6C3AEE11-2408-49AA-A775-6A3512F6F523}" srcId="{4821B3E8-9370-4D21-8198-65BA4339E415}" destId="{A79BCC07-4436-42E3-80A6-732F0A17966E}" srcOrd="0" destOrd="0" parTransId="{C3A2DAB3-4DF7-44D0-8672-751A277F8AE2}" sibTransId="{087A1BFF-C84C-4587-A80D-8974ABC8EF5F}"/>
    <dgm:cxn modelId="{4327ED17-770D-4AE5-9B37-A81C4F909547}" type="presOf" srcId="{6A1362DA-B794-45B9-9BEE-599A1FD4F7C7}" destId="{D615AD95-AC5D-4165-9D71-060E4810CD5C}" srcOrd="0" destOrd="0" presId="urn:microsoft.com/office/officeart/2018/5/layout/CenteredIconLabelDescriptionList"/>
    <dgm:cxn modelId="{6FDEE21E-2FFC-420F-9EB3-53112A5DBEB1}" type="presOf" srcId="{4821B3E8-9370-4D21-8198-65BA4339E415}" destId="{1A629F31-D08C-41EF-B1E1-F76794688582}" srcOrd="0" destOrd="0" presId="urn:microsoft.com/office/officeart/2018/5/layout/CenteredIconLabelDescriptionList"/>
    <dgm:cxn modelId="{508AA677-84BC-4D76-B730-28EA84E9EBCA}" srcId="{6A1362DA-B794-45B9-9BEE-599A1FD4F7C7}" destId="{EED48EC9-139E-4D1A-A023-E1766F475502}" srcOrd="1" destOrd="0" parTransId="{D0F6851C-F0F8-491D-B94E-762CD794E96A}" sibTransId="{E8A58E6C-D702-4CD5-A4A4-68BF06D65777}"/>
    <dgm:cxn modelId="{1B9D6C86-FF31-4508-82FD-5A08A1E847F6}" type="presOf" srcId="{5F850C0C-66DA-4799-ACB6-9C952061092A}" destId="{E974D3E3-3F9F-41B7-88D0-92144FAD9395}" srcOrd="0" destOrd="0" presId="urn:microsoft.com/office/officeart/2018/5/layout/CenteredIconLabelDescriptionList"/>
    <dgm:cxn modelId="{3AD3109B-0E38-44AA-8CFE-1E67F30730D4}" type="presOf" srcId="{819594FA-0AF7-4BCA-BF4E-B320063C2DB1}" destId="{E73D8D59-B4CF-4FB8-B1CE-F5D635B8AD05}" srcOrd="0" destOrd="1" presId="urn:microsoft.com/office/officeart/2018/5/layout/CenteredIconLabelDescriptionList"/>
    <dgm:cxn modelId="{134062A2-B56D-46AE-8D74-5EC0DC216A3E}" type="presOf" srcId="{55D18788-16D9-46D2-837A-960D65CA32C9}" destId="{54668509-EA7B-440A-BBF2-A0F2AECE1DCC}" srcOrd="0" destOrd="0" presId="urn:microsoft.com/office/officeart/2018/5/layout/CenteredIconLabelDescriptionList"/>
    <dgm:cxn modelId="{1D3D3BC2-7F82-4C5A-8D6B-503206F18A71}" srcId="{EED48EC9-139E-4D1A-A023-E1766F475502}" destId="{D51408AB-258D-4406-B40B-CC29CF313713}" srcOrd="0" destOrd="0" parTransId="{6CA7A0CF-B790-4872-B7B2-B1B9A8D28491}" sibTransId="{18195661-4D89-4F14-8701-171F7C521288}"/>
    <dgm:cxn modelId="{6420CCDD-57DF-40AA-B91B-490B5D09C5EC}" type="presOf" srcId="{A79BCC07-4436-42E3-80A6-732F0A17966E}" destId="{E73D8D59-B4CF-4FB8-B1CE-F5D635B8AD05}" srcOrd="0" destOrd="0" presId="urn:microsoft.com/office/officeart/2018/5/layout/CenteredIconLabelDescriptionList"/>
    <dgm:cxn modelId="{E20EF0EF-E539-4948-B46C-9E9B5B3AA634}" srcId="{6A1362DA-B794-45B9-9BEE-599A1FD4F7C7}" destId="{55D18788-16D9-46D2-837A-960D65CA32C9}" srcOrd="2" destOrd="0" parTransId="{D39B7213-81B5-4957-BC58-13232544EBDA}" sibTransId="{8442729E-1D19-458D-98BD-1AB5B700F9E0}"/>
    <dgm:cxn modelId="{4E926AF1-506D-474E-8D21-8714659EE5EF}" srcId="{4821B3E8-9370-4D21-8198-65BA4339E415}" destId="{819594FA-0AF7-4BCA-BF4E-B320063C2DB1}" srcOrd="1" destOrd="0" parTransId="{1E130B30-3A17-4D96-B9AD-9A806206E5CD}" sibTransId="{132C8A32-FFC0-4A33-B7C4-C6295D26E9C0}"/>
    <dgm:cxn modelId="{E14EC1FA-6481-41D2-AE31-0F9E15D74881}" srcId="{6A1362DA-B794-45B9-9BEE-599A1FD4F7C7}" destId="{4821B3E8-9370-4D21-8198-65BA4339E415}" srcOrd="0" destOrd="0" parTransId="{763F03D9-CB7E-435B-BA77-D1F8D4274E03}" sibTransId="{9F2F4829-C8AF-40C8-B99D-D020B7AFAD49}"/>
    <dgm:cxn modelId="{6011E9F9-148F-42AA-8644-71C49408DCA5}" type="presParOf" srcId="{D615AD95-AC5D-4165-9D71-060E4810CD5C}" destId="{921DD3C3-DA39-40E1-9D65-94747BDFFA4C}" srcOrd="0" destOrd="0" presId="urn:microsoft.com/office/officeart/2018/5/layout/CenteredIconLabelDescriptionList"/>
    <dgm:cxn modelId="{B5529DA5-3F53-4B7E-8443-BF0C03E2EDA6}" type="presParOf" srcId="{921DD3C3-DA39-40E1-9D65-94747BDFFA4C}" destId="{66A025DB-AE1C-4D6B-98CB-3B95712C901C}" srcOrd="0" destOrd="0" presId="urn:microsoft.com/office/officeart/2018/5/layout/CenteredIconLabelDescriptionList"/>
    <dgm:cxn modelId="{AC9B4F49-E266-4641-AC6E-3352DB0509DA}" type="presParOf" srcId="{921DD3C3-DA39-40E1-9D65-94747BDFFA4C}" destId="{85C6B753-C06E-4ADB-BD52-981600E080F6}" srcOrd="1" destOrd="0" presId="urn:microsoft.com/office/officeart/2018/5/layout/CenteredIconLabelDescriptionList"/>
    <dgm:cxn modelId="{DC55B9EF-D2C6-4826-82F5-C93B05AA9447}" type="presParOf" srcId="{921DD3C3-DA39-40E1-9D65-94747BDFFA4C}" destId="{1A629F31-D08C-41EF-B1E1-F76794688582}" srcOrd="2" destOrd="0" presId="urn:microsoft.com/office/officeart/2018/5/layout/CenteredIconLabelDescriptionList"/>
    <dgm:cxn modelId="{DEEF1E2E-139A-4ECB-A384-4140B8C36ED8}" type="presParOf" srcId="{921DD3C3-DA39-40E1-9D65-94747BDFFA4C}" destId="{870E9CE6-D064-461A-B113-4BD30EAE3F49}" srcOrd="3" destOrd="0" presId="urn:microsoft.com/office/officeart/2018/5/layout/CenteredIconLabelDescriptionList"/>
    <dgm:cxn modelId="{3483E90A-C067-4113-BC5F-78587565C799}" type="presParOf" srcId="{921DD3C3-DA39-40E1-9D65-94747BDFFA4C}" destId="{E73D8D59-B4CF-4FB8-B1CE-F5D635B8AD05}" srcOrd="4" destOrd="0" presId="urn:microsoft.com/office/officeart/2018/5/layout/CenteredIconLabelDescriptionList"/>
    <dgm:cxn modelId="{EE6A5808-22E7-41E0-837B-9382410ECC0E}" type="presParOf" srcId="{D615AD95-AC5D-4165-9D71-060E4810CD5C}" destId="{886E1DBF-1E21-44BF-80B0-7D28A5B8DE56}" srcOrd="1" destOrd="0" presId="urn:microsoft.com/office/officeart/2018/5/layout/CenteredIconLabelDescriptionList"/>
    <dgm:cxn modelId="{39A0BAEC-8529-4FC9-BACC-F9D894BD40A5}" type="presParOf" srcId="{D615AD95-AC5D-4165-9D71-060E4810CD5C}" destId="{A89CF492-C16C-4894-8CCE-ABE7B2419236}" srcOrd="2" destOrd="0" presId="urn:microsoft.com/office/officeart/2018/5/layout/CenteredIconLabelDescriptionList"/>
    <dgm:cxn modelId="{9C66ED66-3FB2-4B16-80DA-0FC4E2F449F7}" type="presParOf" srcId="{A89CF492-C16C-4894-8CCE-ABE7B2419236}" destId="{90F297BB-B807-494F-A422-4A735E4CD9CE}" srcOrd="0" destOrd="0" presId="urn:microsoft.com/office/officeart/2018/5/layout/CenteredIconLabelDescriptionList"/>
    <dgm:cxn modelId="{543EB568-E1F2-4EA9-A6E7-C37F92854D38}" type="presParOf" srcId="{A89CF492-C16C-4894-8CCE-ABE7B2419236}" destId="{B9248BF3-8C1F-4D08-BF2D-833FC74D4F91}" srcOrd="1" destOrd="0" presId="urn:microsoft.com/office/officeart/2018/5/layout/CenteredIconLabelDescriptionList"/>
    <dgm:cxn modelId="{951A45A7-5298-43D6-8199-70D9995924FF}" type="presParOf" srcId="{A89CF492-C16C-4894-8CCE-ABE7B2419236}" destId="{F41E4867-AB68-4FAA-BACB-980203883744}" srcOrd="2" destOrd="0" presId="urn:microsoft.com/office/officeart/2018/5/layout/CenteredIconLabelDescriptionList"/>
    <dgm:cxn modelId="{75C41FD1-287C-465F-9A5C-3CB5839EA762}" type="presParOf" srcId="{A89CF492-C16C-4894-8CCE-ABE7B2419236}" destId="{9555A673-FE20-45CC-A1A7-34059B864B10}" srcOrd="3" destOrd="0" presId="urn:microsoft.com/office/officeart/2018/5/layout/CenteredIconLabelDescriptionList"/>
    <dgm:cxn modelId="{EB29E1F4-7384-4EA8-B17E-3DF9745AAC9D}" type="presParOf" srcId="{A89CF492-C16C-4894-8CCE-ABE7B2419236}" destId="{5A7A80CB-3030-4439-B250-C7EB13D6B008}" srcOrd="4" destOrd="0" presId="urn:microsoft.com/office/officeart/2018/5/layout/CenteredIconLabelDescriptionList"/>
    <dgm:cxn modelId="{09504DC9-4456-4664-A148-42FE23E9B3E6}" type="presParOf" srcId="{D615AD95-AC5D-4165-9D71-060E4810CD5C}" destId="{2168A6B8-C3F2-4F1A-8BF8-B70AFBFE7A27}" srcOrd="3" destOrd="0" presId="urn:microsoft.com/office/officeart/2018/5/layout/CenteredIconLabelDescriptionList"/>
    <dgm:cxn modelId="{B1F14BD5-0C6D-4DB8-BA58-1D3F13ECF36F}" type="presParOf" srcId="{D615AD95-AC5D-4165-9D71-060E4810CD5C}" destId="{C91A0E7F-C378-4706-BA75-E1FE2809E51A}" srcOrd="4" destOrd="0" presId="urn:microsoft.com/office/officeart/2018/5/layout/CenteredIconLabelDescriptionList"/>
    <dgm:cxn modelId="{4C8A7A9E-0509-4DE0-A949-B5910C52D5BC}" type="presParOf" srcId="{C91A0E7F-C378-4706-BA75-E1FE2809E51A}" destId="{75F851F3-E4CB-40E5-B0A1-9D9E9A679A1F}" srcOrd="0" destOrd="0" presId="urn:microsoft.com/office/officeart/2018/5/layout/CenteredIconLabelDescriptionList"/>
    <dgm:cxn modelId="{E34213EB-6209-4D45-9F1B-3BAE65D50FC1}" type="presParOf" srcId="{C91A0E7F-C378-4706-BA75-E1FE2809E51A}" destId="{D784B000-E612-429F-A8FD-3FE97FF8E017}" srcOrd="1" destOrd="0" presId="urn:microsoft.com/office/officeart/2018/5/layout/CenteredIconLabelDescriptionList"/>
    <dgm:cxn modelId="{68582223-3340-49B6-8BB8-9763A98939E6}" type="presParOf" srcId="{C91A0E7F-C378-4706-BA75-E1FE2809E51A}" destId="{54668509-EA7B-440A-BBF2-A0F2AECE1DCC}" srcOrd="2" destOrd="0" presId="urn:microsoft.com/office/officeart/2018/5/layout/CenteredIconLabelDescriptionList"/>
    <dgm:cxn modelId="{56679CC1-F98C-4162-BB64-A64A488FF096}" type="presParOf" srcId="{C91A0E7F-C378-4706-BA75-E1FE2809E51A}" destId="{5EA80755-2404-48DE-9B0D-05E10E4ADBB4}" srcOrd="3" destOrd="0" presId="urn:microsoft.com/office/officeart/2018/5/layout/CenteredIconLabelDescriptionList"/>
    <dgm:cxn modelId="{C2F970F4-9E1E-462F-B950-1298078EDF27}" type="presParOf" srcId="{C91A0E7F-C378-4706-BA75-E1FE2809E51A}" destId="{E974D3E3-3F9F-41B7-88D0-92144FAD939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6A1362DA-B794-45B9-9BEE-599A1FD4F7C7}"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rtlCol="0"/>
        <a:lstStyle/>
        <a:p>
          <a:pPr rtl="0"/>
          <a:endParaRPr lang="en-ZA"/>
        </a:p>
      </dgm:t>
    </dgm:pt>
    <dgm:pt modelId="{4821B3E8-9370-4D21-8198-65BA4339E415}">
      <dgm:prSet phldrT="[Text]"/>
      <dgm:spPr/>
      <dgm:t>
        <a:bodyPr rtlCol="0"/>
        <a:lstStyle/>
        <a:p>
          <a:pPr>
            <a:lnSpc>
              <a:spcPct val="100000"/>
            </a:lnSpc>
            <a:defRPr b="1"/>
          </a:pPr>
          <a:r>
            <a:rPr lang="fr-FR" b="1" noProof="0"/>
            <a:t>Prerequisites</a:t>
          </a:r>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FR" noProof="0"/>
            <a:t>Âge : N/A</a:t>
          </a:r>
        </a:p>
        <a:p>
          <a:pPr>
            <a:lnSpc>
              <a:spcPct val="100000"/>
            </a:lnSpc>
            <a:spcAft>
              <a:spcPts val="0"/>
            </a:spcAft>
          </a:pPr>
          <a:endParaRPr lang="fr-FR" noProof="0"/>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8990175B-9D44-4607-8FBA-A007DD3BDCD2}">
      <dgm:prSet phldrT="[Text]"/>
      <dgm:spPr/>
      <dgm:t>
        <a:bodyPr rtlCol="0"/>
        <a:lstStyle/>
        <a:p>
          <a:pPr>
            <a:lnSpc>
              <a:spcPct val="100000"/>
            </a:lnSpc>
          </a:pPr>
          <a:r>
            <a:rPr lang="en-US" noProof="0"/>
            <a:t>Phase 3 / Silver star / Level 3 completed</a:t>
          </a:r>
          <a:endParaRPr lang="fr-FR" noProof="0"/>
        </a:p>
      </dgm:t>
    </dgm:pt>
    <dgm:pt modelId="{02F16045-3CB8-41FE-AF3D-FC471EDB1A43}" type="sibTrans" cxnId="{3B800981-BF06-4825-8D19-D45C3C790513}">
      <dgm:prSet/>
      <dgm:spPr/>
      <dgm:t>
        <a:bodyPr rtlCol="0"/>
        <a:lstStyle/>
        <a:p>
          <a:pPr rtl="0"/>
          <a:endParaRPr lang="fr-FR" noProof="0"/>
        </a:p>
      </dgm:t>
    </dgm:pt>
    <dgm:pt modelId="{1E28B33B-A87B-4A20-B998-C7F1781B7D5F}" type="parTrans" cxnId="{3B800981-BF06-4825-8D19-D45C3C790513}">
      <dgm:prSet/>
      <dgm:spPr/>
      <dgm:t>
        <a:bodyPr rtlCol="0"/>
        <a:lstStyle/>
        <a:p>
          <a:pPr rtl="0"/>
          <a:endParaRPr lang="fr-FR" noProof="0"/>
        </a:p>
      </dgm:t>
    </dgm:pt>
    <dgm:pt modelId="{EED48EC9-139E-4D1A-A023-E1766F475502}">
      <dgm:prSet phldrT="[Text]"/>
      <dgm:spPr/>
      <dgm:t>
        <a:bodyPr rtlCol="0"/>
        <a:lstStyle/>
        <a:p>
          <a:pPr>
            <a:lnSpc>
              <a:spcPct val="100000"/>
            </a:lnSpc>
            <a:defRPr b="1"/>
          </a:pPr>
          <a:r>
            <a:rPr lang="fr-FR" b="1" noProof="0"/>
            <a:t>Course objectives</a:t>
          </a:r>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dgm:spPr/>
      <dgm:t>
        <a:bodyPr rtlCol="0"/>
        <a:lstStyle/>
        <a:p>
          <a:pPr>
            <a:lnSpc>
              <a:spcPct val="100000"/>
            </a:lnSpc>
          </a:pPr>
          <a:r>
            <a:rPr lang="en-US" b="0" i="0"/>
            <a:t>Provides cadets an opportunity to develop music skills to support participation in and / or leading corps/squadron pipe bands. Activities include music training and band activities such as music theory, music technique, band drill, leadership and performing pipe band music. Cadets attending this course will also have the opportunity to progress in their music proficiency level qualifications.</a:t>
          </a:r>
          <a:endParaRPr lang="fr-FR"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defRPr b="1"/>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fr-FR" noProof="0"/>
            <a:t>7 July to 2 August 2024</a:t>
          </a:r>
          <a:br>
            <a:rPr lang="fr-FR" noProof="0"/>
          </a:br>
          <a:r>
            <a:rPr lang="fr-FR" noProof="0"/>
            <a:t>(4 semaines) </a:t>
          </a:r>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85D583A5-1BCF-4B03-9631-575B3C9A5833}">
      <dgm:prSet/>
      <dgm:spPr/>
      <dgm:t>
        <a:bodyPr/>
        <a:lstStyle/>
        <a:p>
          <a:pPr>
            <a:lnSpc>
              <a:spcPct val="100000"/>
            </a:lnSpc>
          </a:pPr>
          <a:endParaRPr lang="fr-CA" noProof="0"/>
        </a:p>
      </dgm:t>
    </dgm:pt>
    <dgm:pt modelId="{74D58622-F046-4270-A0B9-E35EE2B089B4}" type="parTrans" cxnId="{9C1605EF-A7E5-47E9-8888-7834E75EBEA7}">
      <dgm:prSet/>
      <dgm:spPr/>
      <dgm:t>
        <a:bodyPr/>
        <a:lstStyle/>
        <a:p>
          <a:endParaRPr lang="fr-CA"/>
        </a:p>
      </dgm:t>
    </dgm:pt>
    <dgm:pt modelId="{E0CCCCCD-6799-49A8-B8F2-DAB39002873A}" type="sibTrans" cxnId="{9C1605EF-A7E5-47E9-8888-7834E75EBEA7}">
      <dgm:prSet/>
      <dgm:spPr/>
      <dgm:t>
        <a:bodyPr/>
        <a:lstStyle/>
        <a:p>
          <a:endParaRPr lang="fr-CA"/>
        </a:p>
      </dgm:t>
    </dgm:pt>
    <dgm:pt modelId="{A6023829-07EF-49EC-9D95-016038B43975}">
      <dgm:prSet/>
      <dgm:spPr/>
      <dgm:t>
        <a:bodyPr/>
        <a:lstStyle/>
        <a:p>
          <a:pPr>
            <a:lnSpc>
              <a:spcPct val="100000"/>
            </a:lnSpc>
          </a:pPr>
          <a:r>
            <a:rPr lang="en-US" noProof="0"/>
            <a:t>Pipe level 2 (Can be waived)</a:t>
          </a:r>
          <a:endParaRPr lang="fr-CA" noProof="0"/>
        </a:p>
      </dgm:t>
    </dgm:pt>
    <dgm:pt modelId="{872463AC-B3A3-42E7-B4E8-4DE717C649A6}" type="parTrans" cxnId="{E22138C5-4749-4709-AFF4-E517DC66B369}">
      <dgm:prSet/>
      <dgm:spPr/>
      <dgm:t>
        <a:bodyPr/>
        <a:lstStyle/>
        <a:p>
          <a:endParaRPr lang="fr-CA"/>
        </a:p>
      </dgm:t>
    </dgm:pt>
    <dgm:pt modelId="{EE568015-5EF5-453C-A8E4-CD6BAE1E7F2D}" type="sibTrans" cxnId="{E22138C5-4749-4709-AFF4-E517DC66B369}">
      <dgm:prSet/>
      <dgm:spPr/>
      <dgm:t>
        <a:bodyPr/>
        <a:lstStyle/>
        <a:p>
          <a:endParaRPr lang="fr-CA"/>
        </a:p>
      </dgm:t>
    </dgm:pt>
    <dgm:pt modelId="{F52D97F1-EBB9-4C5A-8A3D-B838F3FE4DEC}">
      <dgm:prSet/>
      <dgm:spPr/>
      <dgm:t>
        <a:bodyPr/>
        <a:lstStyle/>
        <a:p>
          <a:pPr>
            <a:lnSpc>
              <a:spcPct val="100000"/>
            </a:lnSpc>
          </a:pPr>
          <a:endParaRPr lang="fr-CA" noProof="0"/>
        </a:p>
      </dgm:t>
    </dgm:pt>
    <dgm:pt modelId="{88B63684-EA7E-438D-B418-E81478D12F5A}" type="parTrans" cxnId="{560F5BDC-1777-4192-8922-4081D6374610}">
      <dgm:prSet/>
      <dgm:spPr/>
      <dgm:t>
        <a:bodyPr/>
        <a:lstStyle/>
        <a:p>
          <a:endParaRPr lang="fr-CA"/>
        </a:p>
      </dgm:t>
    </dgm:pt>
    <dgm:pt modelId="{3601127E-1F63-43FB-8BD0-AC1C6A6176D2}" type="sibTrans" cxnId="{560F5BDC-1777-4192-8922-4081D6374610}">
      <dgm:prSet/>
      <dgm:spPr/>
      <dgm:t>
        <a:bodyPr/>
        <a:lstStyle/>
        <a:p>
          <a:endParaRPr lang="fr-CA"/>
        </a:p>
      </dgm:t>
    </dgm:pt>
    <dgm:pt modelId="{D615AD95-AC5D-4165-9D71-060E4810CD5C}" type="pres">
      <dgm:prSet presAssocID="{6A1362DA-B794-45B9-9BEE-599A1FD4F7C7}" presName="root" presStyleCnt="0">
        <dgm:presLayoutVars>
          <dgm:dir/>
          <dgm:resizeHandles val="exact"/>
        </dgm:presLayoutVars>
      </dgm:prSet>
      <dgm:spPr/>
    </dgm:pt>
    <dgm:pt modelId="{921DD3C3-DA39-40E1-9D65-94747BDFFA4C}" type="pres">
      <dgm:prSet presAssocID="{4821B3E8-9370-4D21-8198-65BA4339E415}" presName="compNode" presStyleCnt="0"/>
      <dgm:spPr/>
    </dgm:pt>
    <dgm:pt modelId="{66A025DB-AE1C-4D6B-98CB-3B95712C901C}"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85C6B753-C06E-4ADB-BD52-981600E080F6}" type="pres">
      <dgm:prSet presAssocID="{4821B3E8-9370-4D21-8198-65BA4339E415}" presName="iconSpace" presStyleCnt="0"/>
      <dgm:spPr/>
    </dgm:pt>
    <dgm:pt modelId="{1A629F31-D08C-41EF-B1E1-F76794688582}" type="pres">
      <dgm:prSet presAssocID="{4821B3E8-9370-4D21-8198-65BA4339E415}" presName="parTx" presStyleLbl="revTx" presStyleIdx="0" presStyleCnt="6">
        <dgm:presLayoutVars>
          <dgm:chMax val="0"/>
          <dgm:chPref val="0"/>
        </dgm:presLayoutVars>
      </dgm:prSet>
      <dgm:spPr/>
    </dgm:pt>
    <dgm:pt modelId="{870E9CE6-D064-461A-B113-4BD30EAE3F49}" type="pres">
      <dgm:prSet presAssocID="{4821B3E8-9370-4D21-8198-65BA4339E415}" presName="txSpace" presStyleCnt="0"/>
      <dgm:spPr/>
    </dgm:pt>
    <dgm:pt modelId="{E73D8D59-B4CF-4FB8-B1CE-F5D635B8AD05}" type="pres">
      <dgm:prSet presAssocID="{4821B3E8-9370-4D21-8198-65BA4339E415}" presName="desTx" presStyleLbl="revTx" presStyleIdx="1" presStyleCnt="6">
        <dgm:presLayoutVars/>
      </dgm:prSet>
      <dgm:spPr/>
    </dgm:pt>
    <dgm:pt modelId="{886E1DBF-1E21-44BF-80B0-7D28A5B8DE56}" type="pres">
      <dgm:prSet presAssocID="{9F2F4829-C8AF-40C8-B99D-D020B7AFAD49}" presName="sibTrans" presStyleCnt="0"/>
      <dgm:spPr/>
    </dgm:pt>
    <dgm:pt modelId="{A89CF492-C16C-4894-8CCE-ABE7B2419236}" type="pres">
      <dgm:prSet presAssocID="{EED48EC9-139E-4D1A-A023-E1766F475502}" presName="compNode" presStyleCnt="0"/>
      <dgm:spPr/>
    </dgm:pt>
    <dgm:pt modelId="{90F297BB-B807-494F-A422-4A735E4CD9CE}"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B9248BF3-8C1F-4D08-BF2D-833FC74D4F91}" type="pres">
      <dgm:prSet presAssocID="{EED48EC9-139E-4D1A-A023-E1766F475502}" presName="iconSpace" presStyleCnt="0"/>
      <dgm:spPr/>
    </dgm:pt>
    <dgm:pt modelId="{F41E4867-AB68-4FAA-BACB-980203883744}" type="pres">
      <dgm:prSet presAssocID="{EED48EC9-139E-4D1A-A023-E1766F475502}" presName="parTx" presStyleLbl="revTx" presStyleIdx="2" presStyleCnt="6">
        <dgm:presLayoutVars>
          <dgm:chMax val="0"/>
          <dgm:chPref val="0"/>
        </dgm:presLayoutVars>
      </dgm:prSet>
      <dgm:spPr/>
    </dgm:pt>
    <dgm:pt modelId="{9555A673-FE20-45CC-A1A7-34059B864B10}" type="pres">
      <dgm:prSet presAssocID="{EED48EC9-139E-4D1A-A023-E1766F475502}" presName="txSpace" presStyleCnt="0"/>
      <dgm:spPr/>
    </dgm:pt>
    <dgm:pt modelId="{5A7A80CB-3030-4439-B250-C7EB13D6B008}" type="pres">
      <dgm:prSet presAssocID="{EED48EC9-139E-4D1A-A023-E1766F475502}" presName="desTx" presStyleLbl="revTx" presStyleIdx="3" presStyleCnt="6">
        <dgm:presLayoutVars/>
      </dgm:prSet>
      <dgm:spPr/>
    </dgm:pt>
    <dgm:pt modelId="{2168A6B8-C3F2-4F1A-8BF8-B70AFBFE7A27}" type="pres">
      <dgm:prSet presAssocID="{E8A58E6C-D702-4CD5-A4A4-68BF06D65777}" presName="sibTrans" presStyleCnt="0"/>
      <dgm:spPr/>
    </dgm:pt>
    <dgm:pt modelId="{C91A0E7F-C378-4706-BA75-E1FE2809E51A}" type="pres">
      <dgm:prSet presAssocID="{55D18788-16D9-46D2-837A-960D65CA32C9}" presName="compNode" presStyleCnt="0"/>
      <dgm:spPr/>
    </dgm:pt>
    <dgm:pt modelId="{75F851F3-E4CB-40E5-B0A1-9D9E9A679A1F}"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D784B000-E612-429F-A8FD-3FE97FF8E017}" type="pres">
      <dgm:prSet presAssocID="{55D18788-16D9-46D2-837A-960D65CA32C9}" presName="iconSpace" presStyleCnt="0"/>
      <dgm:spPr/>
    </dgm:pt>
    <dgm:pt modelId="{54668509-EA7B-440A-BBF2-A0F2AECE1DCC}" type="pres">
      <dgm:prSet presAssocID="{55D18788-16D9-46D2-837A-960D65CA32C9}" presName="parTx" presStyleLbl="revTx" presStyleIdx="4" presStyleCnt="6">
        <dgm:presLayoutVars>
          <dgm:chMax val="0"/>
          <dgm:chPref val="0"/>
        </dgm:presLayoutVars>
      </dgm:prSet>
      <dgm:spPr/>
    </dgm:pt>
    <dgm:pt modelId="{5EA80755-2404-48DE-9B0D-05E10E4ADBB4}" type="pres">
      <dgm:prSet presAssocID="{55D18788-16D9-46D2-837A-960D65CA32C9}" presName="txSpace" presStyleCnt="0"/>
      <dgm:spPr/>
    </dgm:pt>
    <dgm:pt modelId="{E974D3E3-3F9F-41B7-88D0-92144FAD9395}" type="pres">
      <dgm:prSet presAssocID="{55D18788-16D9-46D2-837A-960D65CA32C9}" presName="desTx" presStyleLbl="revTx" presStyleIdx="5" presStyleCnt="6">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20538F0B-3D27-4B33-B1F4-AAE9BCE1ACE4}" type="presOf" srcId="{EED48EC9-139E-4D1A-A023-E1766F475502}" destId="{F41E4867-AB68-4FAA-BACB-980203883744}" srcOrd="0" destOrd="0" presId="urn:microsoft.com/office/officeart/2018/5/layout/CenteredIconLabelDescriptionList"/>
    <dgm:cxn modelId="{77DFC90E-D49A-4A13-944F-E70CAB107CB6}" type="presOf" srcId="{D51408AB-258D-4406-B40B-CC29CF313713}" destId="{5A7A80CB-3030-4439-B250-C7EB13D6B008}" srcOrd="0" destOrd="0" presId="urn:microsoft.com/office/officeart/2018/5/layout/CenteredIconLabelDescriptionList"/>
    <dgm:cxn modelId="{6C3AEE11-2408-49AA-A775-6A3512F6F523}" srcId="{4821B3E8-9370-4D21-8198-65BA4339E415}" destId="{A79BCC07-4436-42E3-80A6-732F0A17966E}" srcOrd="0" destOrd="0" parTransId="{C3A2DAB3-4DF7-44D0-8672-751A277F8AE2}" sibTransId="{087A1BFF-C84C-4587-A80D-8974ABC8EF5F}"/>
    <dgm:cxn modelId="{4327ED17-770D-4AE5-9B37-A81C4F909547}" type="presOf" srcId="{6A1362DA-B794-45B9-9BEE-599A1FD4F7C7}" destId="{D615AD95-AC5D-4165-9D71-060E4810CD5C}" srcOrd="0" destOrd="0" presId="urn:microsoft.com/office/officeart/2018/5/layout/CenteredIconLabelDescriptionList"/>
    <dgm:cxn modelId="{6FDEE21E-2FFC-420F-9EB3-53112A5DBEB1}" type="presOf" srcId="{4821B3E8-9370-4D21-8198-65BA4339E415}" destId="{1A629F31-D08C-41EF-B1E1-F76794688582}" srcOrd="0" destOrd="0" presId="urn:microsoft.com/office/officeart/2018/5/layout/CenteredIconLabelDescriptionList"/>
    <dgm:cxn modelId="{C285B140-66D8-46D9-AA01-ED0710AF4DD2}" type="presOf" srcId="{F52D97F1-EBB9-4C5A-8A3D-B838F3FE4DEC}" destId="{E73D8D59-B4CF-4FB8-B1CE-F5D635B8AD05}" srcOrd="0" destOrd="4" presId="urn:microsoft.com/office/officeart/2018/5/layout/CenteredIconLabelDescriptionList"/>
    <dgm:cxn modelId="{659EF563-252B-4EC5-857E-8D8404DF7E05}" type="presOf" srcId="{85D583A5-1BCF-4B03-9631-575B3C9A5833}" destId="{E73D8D59-B4CF-4FB8-B1CE-F5D635B8AD05}" srcOrd="0" destOrd="2" presId="urn:microsoft.com/office/officeart/2018/5/layout/CenteredIconLabelDescriptionList"/>
    <dgm:cxn modelId="{F58A0651-C184-47A2-9CBF-2CB9C245D8C5}" type="presOf" srcId="{8990175B-9D44-4607-8FBA-A007DD3BDCD2}" destId="{E73D8D59-B4CF-4FB8-B1CE-F5D635B8AD05}" srcOrd="0" destOrd="1" presId="urn:microsoft.com/office/officeart/2018/5/layout/CenteredIconLabelDescriptionList"/>
    <dgm:cxn modelId="{C20CFD55-4801-4C2A-922F-88B1865804B6}" type="presOf" srcId="{A6023829-07EF-49EC-9D95-016038B43975}" destId="{E73D8D59-B4CF-4FB8-B1CE-F5D635B8AD05}" srcOrd="0" destOrd="3" presId="urn:microsoft.com/office/officeart/2018/5/layout/CenteredIconLabelDescriptionList"/>
    <dgm:cxn modelId="{508AA677-84BC-4D76-B730-28EA84E9EBCA}" srcId="{6A1362DA-B794-45B9-9BEE-599A1FD4F7C7}" destId="{EED48EC9-139E-4D1A-A023-E1766F475502}" srcOrd="1" destOrd="0" parTransId="{D0F6851C-F0F8-491D-B94E-762CD794E96A}" sibTransId="{E8A58E6C-D702-4CD5-A4A4-68BF06D65777}"/>
    <dgm:cxn modelId="{3B800981-BF06-4825-8D19-D45C3C790513}" srcId="{4821B3E8-9370-4D21-8198-65BA4339E415}" destId="{8990175B-9D44-4607-8FBA-A007DD3BDCD2}" srcOrd="1" destOrd="0" parTransId="{1E28B33B-A87B-4A20-B998-C7F1781B7D5F}" sibTransId="{02F16045-3CB8-41FE-AF3D-FC471EDB1A43}"/>
    <dgm:cxn modelId="{1B9D6C86-FF31-4508-82FD-5A08A1E847F6}" type="presOf" srcId="{5F850C0C-66DA-4799-ACB6-9C952061092A}" destId="{E974D3E3-3F9F-41B7-88D0-92144FAD9395}" srcOrd="0" destOrd="0" presId="urn:microsoft.com/office/officeart/2018/5/layout/CenteredIconLabelDescriptionList"/>
    <dgm:cxn modelId="{134062A2-B56D-46AE-8D74-5EC0DC216A3E}" type="presOf" srcId="{55D18788-16D9-46D2-837A-960D65CA32C9}" destId="{54668509-EA7B-440A-BBF2-A0F2AECE1DCC}" srcOrd="0" destOrd="0" presId="urn:microsoft.com/office/officeart/2018/5/layout/CenteredIconLabelDescriptionList"/>
    <dgm:cxn modelId="{1D3D3BC2-7F82-4C5A-8D6B-503206F18A71}" srcId="{EED48EC9-139E-4D1A-A023-E1766F475502}" destId="{D51408AB-258D-4406-B40B-CC29CF313713}" srcOrd="0" destOrd="0" parTransId="{6CA7A0CF-B790-4872-B7B2-B1B9A8D28491}" sibTransId="{18195661-4D89-4F14-8701-171F7C521288}"/>
    <dgm:cxn modelId="{E22138C5-4749-4709-AFF4-E517DC66B369}" srcId="{4821B3E8-9370-4D21-8198-65BA4339E415}" destId="{A6023829-07EF-49EC-9D95-016038B43975}" srcOrd="3" destOrd="0" parTransId="{872463AC-B3A3-42E7-B4E8-4DE717C649A6}" sibTransId="{EE568015-5EF5-453C-A8E4-CD6BAE1E7F2D}"/>
    <dgm:cxn modelId="{560F5BDC-1777-4192-8922-4081D6374610}" srcId="{4821B3E8-9370-4D21-8198-65BA4339E415}" destId="{F52D97F1-EBB9-4C5A-8A3D-B838F3FE4DEC}" srcOrd="4" destOrd="0" parTransId="{88B63684-EA7E-438D-B418-E81478D12F5A}" sibTransId="{3601127E-1F63-43FB-8BD0-AC1C6A6176D2}"/>
    <dgm:cxn modelId="{6420CCDD-57DF-40AA-B91B-490B5D09C5EC}" type="presOf" srcId="{A79BCC07-4436-42E3-80A6-732F0A17966E}" destId="{E73D8D59-B4CF-4FB8-B1CE-F5D635B8AD05}" srcOrd="0" destOrd="0" presId="urn:microsoft.com/office/officeart/2018/5/layout/CenteredIconLabelDescriptionList"/>
    <dgm:cxn modelId="{9C1605EF-A7E5-47E9-8888-7834E75EBEA7}" srcId="{4821B3E8-9370-4D21-8198-65BA4339E415}" destId="{85D583A5-1BCF-4B03-9631-575B3C9A5833}" srcOrd="2" destOrd="0" parTransId="{74D58622-F046-4270-A0B9-E35EE2B089B4}" sibTransId="{E0CCCCCD-6799-49A8-B8F2-DAB39002873A}"/>
    <dgm:cxn modelId="{E20EF0EF-E539-4948-B46C-9E9B5B3AA634}" srcId="{6A1362DA-B794-45B9-9BEE-599A1FD4F7C7}" destId="{55D18788-16D9-46D2-837A-960D65CA32C9}" srcOrd="2" destOrd="0" parTransId="{D39B7213-81B5-4957-BC58-13232544EBDA}" sibTransId="{8442729E-1D19-458D-98BD-1AB5B700F9E0}"/>
    <dgm:cxn modelId="{E14EC1FA-6481-41D2-AE31-0F9E15D74881}" srcId="{6A1362DA-B794-45B9-9BEE-599A1FD4F7C7}" destId="{4821B3E8-9370-4D21-8198-65BA4339E415}" srcOrd="0" destOrd="0" parTransId="{763F03D9-CB7E-435B-BA77-D1F8D4274E03}" sibTransId="{9F2F4829-C8AF-40C8-B99D-D020B7AFAD49}"/>
    <dgm:cxn modelId="{6011E9F9-148F-42AA-8644-71C49408DCA5}" type="presParOf" srcId="{D615AD95-AC5D-4165-9D71-060E4810CD5C}" destId="{921DD3C3-DA39-40E1-9D65-94747BDFFA4C}" srcOrd="0" destOrd="0" presId="urn:microsoft.com/office/officeart/2018/5/layout/CenteredIconLabelDescriptionList"/>
    <dgm:cxn modelId="{B5529DA5-3F53-4B7E-8443-BF0C03E2EDA6}" type="presParOf" srcId="{921DD3C3-DA39-40E1-9D65-94747BDFFA4C}" destId="{66A025DB-AE1C-4D6B-98CB-3B95712C901C}" srcOrd="0" destOrd="0" presId="urn:microsoft.com/office/officeart/2018/5/layout/CenteredIconLabelDescriptionList"/>
    <dgm:cxn modelId="{AC9B4F49-E266-4641-AC6E-3352DB0509DA}" type="presParOf" srcId="{921DD3C3-DA39-40E1-9D65-94747BDFFA4C}" destId="{85C6B753-C06E-4ADB-BD52-981600E080F6}" srcOrd="1" destOrd="0" presId="urn:microsoft.com/office/officeart/2018/5/layout/CenteredIconLabelDescriptionList"/>
    <dgm:cxn modelId="{DC55B9EF-D2C6-4826-82F5-C93B05AA9447}" type="presParOf" srcId="{921DD3C3-DA39-40E1-9D65-94747BDFFA4C}" destId="{1A629F31-D08C-41EF-B1E1-F76794688582}" srcOrd="2" destOrd="0" presId="urn:microsoft.com/office/officeart/2018/5/layout/CenteredIconLabelDescriptionList"/>
    <dgm:cxn modelId="{DEEF1E2E-139A-4ECB-A384-4140B8C36ED8}" type="presParOf" srcId="{921DD3C3-DA39-40E1-9D65-94747BDFFA4C}" destId="{870E9CE6-D064-461A-B113-4BD30EAE3F49}" srcOrd="3" destOrd="0" presId="urn:microsoft.com/office/officeart/2018/5/layout/CenteredIconLabelDescriptionList"/>
    <dgm:cxn modelId="{3483E90A-C067-4113-BC5F-78587565C799}" type="presParOf" srcId="{921DD3C3-DA39-40E1-9D65-94747BDFFA4C}" destId="{E73D8D59-B4CF-4FB8-B1CE-F5D635B8AD05}" srcOrd="4" destOrd="0" presId="urn:microsoft.com/office/officeart/2018/5/layout/CenteredIconLabelDescriptionList"/>
    <dgm:cxn modelId="{EE6A5808-22E7-41E0-837B-9382410ECC0E}" type="presParOf" srcId="{D615AD95-AC5D-4165-9D71-060E4810CD5C}" destId="{886E1DBF-1E21-44BF-80B0-7D28A5B8DE56}" srcOrd="1" destOrd="0" presId="urn:microsoft.com/office/officeart/2018/5/layout/CenteredIconLabelDescriptionList"/>
    <dgm:cxn modelId="{39A0BAEC-8529-4FC9-BACC-F9D894BD40A5}" type="presParOf" srcId="{D615AD95-AC5D-4165-9D71-060E4810CD5C}" destId="{A89CF492-C16C-4894-8CCE-ABE7B2419236}" srcOrd="2" destOrd="0" presId="urn:microsoft.com/office/officeart/2018/5/layout/CenteredIconLabelDescriptionList"/>
    <dgm:cxn modelId="{9C66ED66-3FB2-4B16-80DA-0FC4E2F449F7}" type="presParOf" srcId="{A89CF492-C16C-4894-8CCE-ABE7B2419236}" destId="{90F297BB-B807-494F-A422-4A735E4CD9CE}" srcOrd="0" destOrd="0" presId="urn:microsoft.com/office/officeart/2018/5/layout/CenteredIconLabelDescriptionList"/>
    <dgm:cxn modelId="{543EB568-E1F2-4EA9-A6E7-C37F92854D38}" type="presParOf" srcId="{A89CF492-C16C-4894-8CCE-ABE7B2419236}" destId="{B9248BF3-8C1F-4D08-BF2D-833FC74D4F91}" srcOrd="1" destOrd="0" presId="urn:microsoft.com/office/officeart/2018/5/layout/CenteredIconLabelDescriptionList"/>
    <dgm:cxn modelId="{951A45A7-5298-43D6-8199-70D9995924FF}" type="presParOf" srcId="{A89CF492-C16C-4894-8CCE-ABE7B2419236}" destId="{F41E4867-AB68-4FAA-BACB-980203883744}" srcOrd="2" destOrd="0" presId="urn:microsoft.com/office/officeart/2018/5/layout/CenteredIconLabelDescriptionList"/>
    <dgm:cxn modelId="{75C41FD1-287C-465F-9A5C-3CB5839EA762}" type="presParOf" srcId="{A89CF492-C16C-4894-8CCE-ABE7B2419236}" destId="{9555A673-FE20-45CC-A1A7-34059B864B10}" srcOrd="3" destOrd="0" presId="urn:microsoft.com/office/officeart/2018/5/layout/CenteredIconLabelDescriptionList"/>
    <dgm:cxn modelId="{EB29E1F4-7384-4EA8-B17E-3DF9745AAC9D}" type="presParOf" srcId="{A89CF492-C16C-4894-8CCE-ABE7B2419236}" destId="{5A7A80CB-3030-4439-B250-C7EB13D6B008}" srcOrd="4" destOrd="0" presId="urn:microsoft.com/office/officeart/2018/5/layout/CenteredIconLabelDescriptionList"/>
    <dgm:cxn modelId="{09504DC9-4456-4664-A148-42FE23E9B3E6}" type="presParOf" srcId="{D615AD95-AC5D-4165-9D71-060E4810CD5C}" destId="{2168A6B8-C3F2-4F1A-8BF8-B70AFBFE7A27}" srcOrd="3" destOrd="0" presId="urn:microsoft.com/office/officeart/2018/5/layout/CenteredIconLabelDescriptionList"/>
    <dgm:cxn modelId="{B1F14BD5-0C6D-4DB8-BA58-1D3F13ECF36F}" type="presParOf" srcId="{D615AD95-AC5D-4165-9D71-060E4810CD5C}" destId="{C91A0E7F-C378-4706-BA75-E1FE2809E51A}" srcOrd="4" destOrd="0" presId="urn:microsoft.com/office/officeart/2018/5/layout/CenteredIconLabelDescriptionList"/>
    <dgm:cxn modelId="{4C8A7A9E-0509-4DE0-A949-B5910C52D5BC}" type="presParOf" srcId="{C91A0E7F-C378-4706-BA75-E1FE2809E51A}" destId="{75F851F3-E4CB-40E5-B0A1-9D9E9A679A1F}" srcOrd="0" destOrd="0" presId="urn:microsoft.com/office/officeart/2018/5/layout/CenteredIconLabelDescriptionList"/>
    <dgm:cxn modelId="{E34213EB-6209-4D45-9F1B-3BAE65D50FC1}" type="presParOf" srcId="{C91A0E7F-C378-4706-BA75-E1FE2809E51A}" destId="{D784B000-E612-429F-A8FD-3FE97FF8E017}" srcOrd="1" destOrd="0" presId="urn:microsoft.com/office/officeart/2018/5/layout/CenteredIconLabelDescriptionList"/>
    <dgm:cxn modelId="{68582223-3340-49B6-8BB8-9763A98939E6}" type="presParOf" srcId="{C91A0E7F-C378-4706-BA75-E1FE2809E51A}" destId="{54668509-EA7B-440A-BBF2-A0F2AECE1DCC}" srcOrd="2" destOrd="0" presId="urn:microsoft.com/office/officeart/2018/5/layout/CenteredIconLabelDescriptionList"/>
    <dgm:cxn modelId="{56679CC1-F98C-4162-BB64-A64A488FF096}" type="presParOf" srcId="{C91A0E7F-C378-4706-BA75-E1FE2809E51A}" destId="{5EA80755-2404-48DE-9B0D-05E10E4ADBB4}" srcOrd="3" destOrd="0" presId="urn:microsoft.com/office/officeart/2018/5/layout/CenteredIconLabelDescriptionList"/>
    <dgm:cxn modelId="{C2F970F4-9E1E-462F-B950-1298078EDF27}" type="presParOf" srcId="{C91A0E7F-C378-4706-BA75-E1FE2809E51A}" destId="{E974D3E3-3F9F-41B7-88D0-92144FAD939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1362DA-B794-45B9-9BEE-599A1FD4F7C7}"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rtlCol="0"/>
        <a:lstStyle/>
        <a:p>
          <a:pPr rtl="0"/>
          <a:endParaRPr lang="en-ZA"/>
        </a:p>
      </dgm:t>
    </dgm:pt>
    <dgm:pt modelId="{4821B3E8-9370-4D21-8198-65BA4339E415}">
      <dgm:prSet phldrT="[Text]"/>
      <dgm:spPr/>
      <dgm:t>
        <a:bodyPr rtlCol="0"/>
        <a:lstStyle/>
        <a:p>
          <a:pPr>
            <a:lnSpc>
              <a:spcPct val="100000"/>
            </a:lnSpc>
          </a:pPr>
          <a:r>
            <a:rPr lang="fr-FR" b="1" noProof="0" err="1">
              <a:latin typeface="Arial" panose="020B0604020202020204" pitchFamily="34" charset="0"/>
              <a:cs typeface="Arial" panose="020B0604020202020204" pitchFamily="34" charset="0"/>
            </a:rPr>
            <a:t>Prerequisites</a:t>
          </a:r>
          <a:endParaRPr lang="fr-FR" b="1" noProof="0">
            <a:latin typeface="Arial" panose="020B0604020202020204" pitchFamily="34" charset="0"/>
            <a:cs typeface="Arial" panose="020B0604020202020204" pitchFamily="34" charset="0"/>
          </a:endParaRPr>
        </a:p>
      </dgm:t>
    </dgm:pt>
    <dgm:pt modelId="{763F03D9-CB7E-435B-BA77-D1F8D4274E03}" type="parTrans" cxnId="{E14EC1FA-6481-41D2-AE31-0F9E15D74881}">
      <dgm:prSet/>
      <dgm:spPr/>
      <dgm:t>
        <a:bodyPr rtlCol="0"/>
        <a:lstStyle/>
        <a:p>
          <a:pPr rtl="0"/>
          <a:endParaRPr lang="fr-FR" noProof="0">
            <a:latin typeface="Arial" panose="020B0604020202020204" pitchFamily="34" charset="0"/>
            <a:cs typeface="Arial" panose="020B0604020202020204" pitchFamily="34" charset="0"/>
          </a:endParaRPr>
        </a:p>
      </dgm:t>
    </dgm:pt>
    <dgm:pt modelId="{9F2F4829-C8AF-40C8-B99D-D020B7AFAD49}" type="sibTrans" cxnId="{E14EC1FA-6481-41D2-AE31-0F9E15D74881}">
      <dgm:prSet/>
      <dgm:spPr/>
      <dgm:t>
        <a:bodyPr rtlCol="0"/>
        <a:lstStyle/>
        <a:p>
          <a:pPr rtl="0"/>
          <a:endParaRPr lang="fr-FR" noProof="0">
            <a:latin typeface="Arial" panose="020B0604020202020204" pitchFamily="34" charset="0"/>
            <a:cs typeface="Arial" panose="020B0604020202020204" pitchFamily="34" charset="0"/>
          </a:endParaRPr>
        </a:p>
      </dgm:t>
    </dgm:pt>
    <dgm:pt modelId="{A79BCC07-4436-42E3-80A6-732F0A17966E}">
      <dgm:prSet phldrT="[Text]"/>
      <dgm:spPr/>
      <dgm:t>
        <a:bodyPr rtlCol="0"/>
        <a:lstStyle/>
        <a:p>
          <a:pPr>
            <a:lnSpc>
              <a:spcPct val="100000"/>
            </a:lnSpc>
          </a:pPr>
          <a:r>
            <a:rPr lang="fr-FR" sz="1100" kern="1200" noProof="0">
              <a:latin typeface="Arial" panose="020B0604020202020204" pitchFamily="34" charset="0"/>
              <a:cs typeface="Arial" panose="020B0604020202020204" pitchFamily="34" charset="0"/>
            </a:rPr>
            <a:t>Âge : N/A</a:t>
          </a:r>
        </a:p>
      </dgm:t>
    </dgm:pt>
    <dgm:pt modelId="{087A1BFF-C84C-4587-A80D-8974ABC8EF5F}" type="sibTrans" cxnId="{6C3AEE11-2408-49AA-A775-6A3512F6F523}">
      <dgm:prSet/>
      <dgm:spPr/>
      <dgm:t>
        <a:bodyPr rtlCol="0"/>
        <a:lstStyle/>
        <a:p>
          <a:pPr rtl="0"/>
          <a:endParaRPr lang="fr-FR" noProof="0">
            <a:latin typeface="Arial" panose="020B0604020202020204" pitchFamily="34" charset="0"/>
            <a:cs typeface="Arial" panose="020B0604020202020204" pitchFamily="34" charset="0"/>
          </a:endParaRPr>
        </a:p>
      </dgm:t>
    </dgm:pt>
    <dgm:pt modelId="{C3A2DAB3-4DF7-44D0-8672-751A277F8AE2}" type="parTrans" cxnId="{6C3AEE11-2408-49AA-A775-6A3512F6F523}">
      <dgm:prSet/>
      <dgm:spPr/>
      <dgm:t>
        <a:bodyPr rtlCol="0"/>
        <a:lstStyle/>
        <a:p>
          <a:pPr rtl="0"/>
          <a:endParaRPr lang="fr-FR" noProof="0">
            <a:latin typeface="Arial" panose="020B0604020202020204" pitchFamily="34" charset="0"/>
            <a:cs typeface="Arial" panose="020B0604020202020204" pitchFamily="34" charset="0"/>
          </a:endParaRPr>
        </a:p>
      </dgm:t>
    </dgm:pt>
    <dgm:pt modelId="{EED48EC9-139E-4D1A-A023-E1766F475502}">
      <dgm:prSet phldrT="[Text]"/>
      <dgm:spPr/>
      <dgm:t>
        <a:bodyPr rtlCol="0"/>
        <a:lstStyle/>
        <a:p>
          <a:pPr>
            <a:lnSpc>
              <a:spcPct val="100000"/>
            </a:lnSpc>
          </a:pPr>
          <a:r>
            <a:rPr lang="fr-FR" b="1" noProof="0">
              <a:latin typeface="Arial"/>
              <a:cs typeface="Arial"/>
            </a:rPr>
            <a:t>Course objectives</a:t>
          </a:r>
        </a:p>
      </dgm:t>
    </dgm:pt>
    <dgm:pt modelId="{E8A58E6C-D702-4CD5-A4A4-68BF06D65777}" type="sibTrans" cxnId="{508AA677-84BC-4D76-B730-28EA84E9EBCA}">
      <dgm:prSet/>
      <dgm:spPr/>
      <dgm:t>
        <a:bodyPr rtlCol="0"/>
        <a:lstStyle/>
        <a:p>
          <a:pPr rtl="0"/>
          <a:endParaRPr lang="fr-FR" noProof="0">
            <a:latin typeface="Arial" panose="020B0604020202020204" pitchFamily="34" charset="0"/>
            <a:cs typeface="Arial" panose="020B0604020202020204" pitchFamily="34" charset="0"/>
          </a:endParaRPr>
        </a:p>
      </dgm:t>
    </dgm:pt>
    <dgm:pt modelId="{D0F6851C-F0F8-491D-B94E-762CD794E96A}" type="parTrans" cxnId="{508AA677-84BC-4D76-B730-28EA84E9EBCA}">
      <dgm:prSet/>
      <dgm:spPr/>
      <dgm:t>
        <a:bodyPr rtlCol="0"/>
        <a:lstStyle/>
        <a:p>
          <a:pPr rtl="0"/>
          <a:endParaRPr lang="fr-FR" noProof="0">
            <a:latin typeface="Arial" panose="020B0604020202020204" pitchFamily="34" charset="0"/>
            <a:cs typeface="Arial" panose="020B0604020202020204" pitchFamily="34" charset="0"/>
          </a:endParaRPr>
        </a:p>
      </dgm:t>
    </dgm:pt>
    <dgm:pt modelId="{D51408AB-258D-4406-B40B-CC29CF313713}">
      <dgm:prSet phldrT="[Text]" custT="1"/>
      <dgm:spPr/>
      <dgm:t>
        <a:bodyPr rtlCol="0"/>
        <a:lstStyle/>
        <a:p>
          <a:pPr>
            <a:lnSpc>
              <a:spcPct val="100000"/>
            </a:lnSpc>
          </a:pPr>
          <a:r>
            <a:rPr lang="en-US" sz="1050" b="0" i="0"/>
            <a:t>The Support Services Team Leader course provides cadets the opportunity to gain an understanding of the internal operations of cadet corps and squadron and how to provide support areas such as Supply and Administration. Cadets attending this course, if successful, can achieve WHMIS Certification.</a:t>
          </a:r>
          <a:endParaRPr lang="fr-FR" sz="1050" noProof="0">
            <a:latin typeface="Arial" panose="020B0604020202020204" pitchFamily="34" charset="0"/>
            <a:cs typeface="Arial" panose="020B0604020202020204" pitchFamily="34" charset="0"/>
          </a:endParaRPr>
        </a:p>
      </dgm:t>
    </dgm:pt>
    <dgm:pt modelId="{18195661-4D89-4F14-8701-171F7C521288}" type="sibTrans" cxnId="{1D3D3BC2-7F82-4C5A-8D6B-503206F18A71}">
      <dgm:prSet/>
      <dgm:spPr/>
      <dgm:t>
        <a:bodyPr rtlCol="0"/>
        <a:lstStyle/>
        <a:p>
          <a:pPr rtl="0"/>
          <a:endParaRPr lang="fr-FR" noProof="0">
            <a:latin typeface="Arial" panose="020B0604020202020204" pitchFamily="34" charset="0"/>
            <a:cs typeface="Arial" panose="020B0604020202020204" pitchFamily="34" charset="0"/>
          </a:endParaRPr>
        </a:p>
      </dgm:t>
    </dgm:pt>
    <dgm:pt modelId="{6CA7A0CF-B790-4872-B7B2-B1B9A8D28491}" type="parTrans" cxnId="{1D3D3BC2-7F82-4C5A-8D6B-503206F18A71}">
      <dgm:prSet/>
      <dgm:spPr/>
      <dgm:t>
        <a:bodyPr rtlCol="0"/>
        <a:lstStyle/>
        <a:p>
          <a:pPr rtl="0"/>
          <a:endParaRPr lang="fr-FR" noProof="0">
            <a:latin typeface="Arial" panose="020B0604020202020204" pitchFamily="34" charset="0"/>
            <a:cs typeface="Arial" panose="020B0604020202020204" pitchFamily="34" charset="0"/>
          </a:endParaRPr>
        </a:p>
      </dgm:t>
    </dgm:pt>
    <dgm:pt modelId="{55D18788-16D9-46D2-837A-960D65CA32C9}">
      <dgm:prSet phldrT="[Text]"/>
      <dgm:spPr/>
      <dgm:t>
        <a:bodyPr rtlCol="0"/>
        <a:lstStyle/>
        <a:p>
          <a:pPr>
            <a:lnSpc>
              <a:spcPct val="100000"/>
            </a:lnSpc>
          </a:pPr>
          <a:r>
            <a:rPr lang="fr-FR" b="1" noProof="0">
              <a:latin typeface="Arial"/>
              <a:cs typeface="Arial"/>
            </a:rPr>
            <a:t>Date</a:t>
          </a:r>
        </a:p>
      </dgm:t>
    </dgm:pt>
    <dgm:pt modelId="{8442729E-1D19-458D-98BD-1AB5B700F9E0}" type="sibTrans" cxnId="{E20EF0EF-E539-4948-B46C-9E9B5B3AA634}">
      <dgm:prSet/>
      <dgm:spPr/>
      <dgm:t>
        <a:bodyPr rtlCol="0"/>
        <a:lstStyle/>
        <a:p>
          <a:pPr rtl="0"/>
          <a:endParaRPr lang="fr-FR" noProof="0">
            <a:latin typeface="Arial" panose="020B0604020202020204" pitchFamily="34" charset="0"/>
            <a:cs typeface="Arial" panose="020B0604020202020204" pitchFamily="34" charset="0"/>
          </a:endParaRPr>
        </a:p>
      </dgm:t>
    </dgm:pt>
    <dgm:pt modelId="{D39B7213-81B5-4957-BC58-13232544EBDA}" type="parTrans" cxnId="{E20EF0EF-E539-4948-B46C-9E9B5B3AA634}">
      <dgm:prSet/>
      <dgm:spPr/>
      <dgm:t>
        <a:bodyPr rtlCol="0"/>
        <a:lstStyle/>
        <a:p>
          <a:pPr rtl="0"/>
          <a:endParaRPr lang="fr-FR" noProof="0">
            <a:latin typeface="Arial" panose="020B0604020202020204" pitchFamily="34" charset="0"/>
            <a:cs typeface="Arial" panose="020B0604020202020204" pitchFamily="34" charset="0"/>
          </a:endParaRPr>
        </a:p>
      </dgm:t>
    </dgm:pt>
    <dgm:pt modelId="{5F850C0C-66DA-4799-ACB6-9C952061092A}">
      <dgm:prSet phldrT="[Text]"/>
      <dgm:spPr/>
      <dgm:t>
        <a:bodyPr rtlCol="0"/>
        <a:lstStyle/>
        <a:p>
          <a:pPr>
            <a:lnSpc>
              <a:spcPct val="100000"/>
            </a:lnSpc>
          </a:pPr>
          <a:r>
            <a:rPr lang="en-US" noProof="0">
              <a:latin typeface="Arial" panose="020B0604020202020204" pitchFamily="34" charset="0"/>
              <a:cs typeface="Arial" panose="020B0604020202020204" pitchFamily="34" charset="0"/>
            </a:rPr>
            <a:t>8 to 19 July 2024</a:t>
          </a:r>
          <a:endParaRPr lang="fr-FR" noProof="0">
            <a:latin typeface="Arial" panose="020B0604020202020204" pitchFamily="34" charset="0"/>
            <a:cs typeface="Arial" panose="020B0604020202020204" pitchFamily="34" charset="0"/>
          </a:endParaRPr>
        </a:p>
      </dgm:t>
    </dgm:pt>
    <dgm:pt modelId="{58B73E70-F319-49CA-BE47-ADD9C686A37D}" type="sibTrans" cxnId="{45D09604-CFA8-4712-A57A-6D3291397897}">
      <dgm:prSet/>
      <dgm:spPr/>
      <dgm:t>
        <a:bodyPr rtlCol="0"/>
        <a:lstStyle/>
        <a:p>
          <a:pPr rtl="0"/>
          <a:endParaRPr lang="fr-FR" noProof="0">
            <a:latin typeface="Arial" panose="020B0604020202020204" pitchFamily="34" charset="0"/>
            <a:cs typeface="Arial" panose="020B0604020202020204" pitchFamily="34" charset="0"/>
          </a:endParaRPr>
        </a:p>
      </dgm:t>
    </dgm:pt>
    <dgm:pt modelId="{3CA76CAB-6D0D-46D9-A13C-6ECDE85AF2D6}" type="parTrans" cxnId="{45D09604-CFA8-4712-A57A-6D3291397897}">
      <dgm:prSet/>
      <dgm:spPr/>
      <dgm:t>
        <a:bodyPr rtlCol="0"/>
        <a:lstStyle/>
        <a:p>
          <a:pPr rtl="0"/>
          <a:endParaRPr lang="fr-FR" noProof="0">
            <a:latin typeface="Arial" panose="020B0604020202020204" pitchFamily="34" charset="0"/>
            <a:cs typeface="Arial" panose="020B0604020202020204" pitchFamily="34" charset="0"/>
          </a:endParaRPr>
        </a:p>
      </dgm:t>
    </dgm:pt>
    <dgm:pt modelId="{D193AD6B-F944-4547-A3D7-F858AE5D2B39}">
      <dgm:prSet custT="1"/>
      <dgm:spPr/>
      <dgm:t>
        <a:bodyPr/>
        <a:lstStyle/>
        <a:p>
          <a:pPr>
            <a:lnSpc>
              <a:spcPct val="100000"/>
            </a:lnSpc>
          </a:pPr>
          <a:r>
            <a:rPr lang="fr-CA" sz="1050" b="0" i="0"/>
            <a:t>.</a:t>
          </a:r>
        </a:p>
      </dgm:t>
    </dgm:pt>
    <dgm:pt modelId="{A25F3723-618C-4854-B3E4-2D0C5D4FBA91}" type="parTrans" cxnId="{8A4A7187-E12E-44B0-9C4F-FD1DC6F2C273}">
      <dgm:prSet/>
      <dgm:spPr/>
      <dgm:t>
        <a:bodyPr/>
        <a:lstStyle/>
        <a:p>
          <a:endParaRPr lang="fr-CA"/>
        </a:p>
      </dgm:t>
    </dgm:pt>
    <dgm:pt modelId="{F5C84D86-56F0-41BA-A6C5-49506E7DF8D1}" type="sibTrans" cxnId="{8A4A7187-E12E-44B0-9C4F-FD1DC6F2C273}">
      <dgm:prSet/>
      <dgm:spPr/>
      <dgm:t>
        <a:bodyPr/>
        <a:lstStyle/>
        <a:p>
          <a:endParaRPr lang="fr-CA"/>
        </a:p>
      </dgm:t>
    </dgm:pt>
    <dgm:pt modelId="{216EBAFC-5438-42D4-8BF9-884A49A36D01}">
      <dgm:prSet custT="1"/>
      <dgm:spPr/>
      <dgm:t>
        <a:bodyPr/>
        <a:lstStyle/>
        <a:p>
          <a:pPr>
            <a:lnSpc>
              <a:spcPct val="100000"/>
            </a:lnSpc>
          </a:pPr>
          <a:r>
            <a:rPr lang="en-US" sz="1100" kern="1200" noProof="0">
              <a:latin typeface="Arial" panose="020B0604020202020204" pitchFamily="34" charset="0"/>
              <a:cs typeface="Arial" panose="020B0604020202020204" pitchFamily="34" charset="0"/>
            </a:rPr>
            <a:t>Phase 3 / Silver star / Level 3 completed</a:t>
          </a:r>
        </a:p>
        <a:p>
          <a:pPr>
            <a:lnSpc>
              <a:spcPct val="100000"/>
            </a:lnSpc>
          </a:pPr>
          <a:r>
            <a:rPr lang="fr-CA" sz="1100" kern="1200" noProof="0">
              <a:latin typeface="Arial" panose="020B0604020202020204" pitchFamily="34" charset="0"/>
              <a:cs typeface="Arial" panose="020B0604020202020204" pitchFamily="34" charset="0"/>
            </a:rPr>
            <a:t>Digital Camera (Mobile or </a:t>
          </a:r>
          <a:r>
            <a:rPr lang="fr-CA" sz="1100" kern="1200" noProof="0" err="1">
              <a:latin typeface="Arial" panose="020B0604020202020204" pitchFamily="34" charset="0"/>
              <a:cs typeface="Arial" panose="020B0604020202020204" pitchFamily="34" charset="0"/>
            </a:rPr>
            <a:t>Separate</a:t>
          </a:r>
          <a:r>
            <a:rPr lang="fr-CA" sz="1100" kern="1200" noProof="0">
              <a:latin typeface="Arial" panose="020B0604020202020204" pitchFamily="34" charset="0"/>
              <a:cs typeface="Arial" panose="020B0604020202020204" pitchFamily="34" charset="0"/>
            </a:rPr>
            <a:t>)</a:t>
          </a:r>
        </a:p>
      </dgm:t>
    </dgm:pt>
    <dgm:pt modelId="{E552B9B4-4995-4766-BD17-4D2ACBCBB4FB}" type="parTrans" cxnId="{4A944FC6-F7D7-4E3F-9A2D-BC4B904566BD}">
      <dgm:prSet/>
      <dgm:spPr/>
      <dgm:t>
        <a:bodyPr/>
        <a:lstStyle/>
        <a:p>
          <a:endParaRPr lang="fr-CA"/>
        </a:p>
      </dgm:t>
    </dgm:pt>
    <dgm:pt modelId="{89D28D8D-FBD0-439F-80D0-029857245FB9}" type="sibTrans" cxnId="{4A944FC6-F7D7-4E3F-9A2D-BC4B904566BD}">
      <dgm:prSet/>
      <dgm:spPr/>
      <dgm:t>
        <a:bodyPr/>
        <a:lstStyle/>
        <a:p>
          <a:endParaRPr lang="fr-CA"/>
        </a:p>
      </dgm:t>
    </dgm:pt>
    <dgm:pt modelId="{139664AE-4218-496B-8D0E-800D0A79C4F3}" type="pres">
      <dgm:prSet presAssocID="{6A1362DA-B794-45B9-9BEE-599A1FD4F7C7}" presName="root" presStyleCnt="0">
        <dgm:presLayoutVars>
          <dgm:dir/>
          <dgm:resizeHandles val="exact"/>
        </dgm:presLayoutVars>
      </dgm:prSet>
      <dgm:spPr/>
    </dgm:pt>
    <dgm:pt modelId="{EF1738EA-FAC1-46FB-848E-1EF55955E28B}" type="pres">
      <dgm:prSet presAssocID="{4821B3E8-9370-4D21-8198-65BA4339E415}" presName="compNode" presStyleCnt="0"/>
      <dgm:spPr/>
    </dgm:pt>
    <dgm:pt modelId="{BBCD9971-39EC-4CFF-B381-5D35DDCE06CE}" type="pres">
      <dgm:prSet presAssocID="{4821B3E8-9370-4D21-8198-65BA4339E415}" presName="bgRect" presStyleLbl="bgShp" presStyleIdx="0" presStyleCnt="3"/>
      <dgm:spPr/>
    </dgm:pt>
    <dgm:pt modelId="{972AC889-7B66-426D-A3A4-4A467B0593B5}"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A0C40A49-75B5-46C5-A291-D26F14B0FE50}" type="pres">
      <dgm:prSet presAssocID="{4821B3E8-9370-4D21-8198-65BA4339E415}" presName="spaceRect" presStyleCnt="0"/>
      <dgm:spPr/>
    </dgm:pt>
    <dgm:pt modelId="{69B415B7-F432-474D-8AA9-4DC71EECCE2C}" type="pres">
      <dgm:prSet presAssocID="{4821B3E8-9370-4D21-8198-65BA4339E415}" presName="parTx" presStyleLbl="revTx" presStyleIdx="0" presStyleCnt="6">
        <dgm:presLayoutVars>
          <dgm:chMax val="0"/>
          <dgm:chPref val="0"/>
        </dgm:presLayoutVars>
      </dgm:prSet>
      <dgm:spPr/>
    </dgm:pt>
    <dgm:pt modelId="{ACEBADF8-6236-4AE9-868A-16E95087CA71}" type="pres">
      <dgm:prSet presAssocID="{4821B3E8-9370-4D21-8198-65BA4339E415}" presName="desTx" presStyleLbl="revTx" presStyleIdx="1" presStyleCnt="6">
        <dgm:presLayoutVars/>
      </dgm:prSet>
      <dgm:spPr/>
    </dgm:pt>
    <dgm:pt modelId="{3B63722E-471D-459C-A773-373D40176A4D}" type="pres">
      <dgm:prSet presAssocID="{9F2F4829-C8AF-40C8-B99D-D020B7AFAD49}" presName="sibTrans" presStyleCnt="0"/>
      <dgm:spPr/>
    </dgm:pt>
    <dgm:pt modelId="{79E477C0-365A-4051-BD73-7FBC5FD865FA}" type="pres">
      <dgm:prSet presAssocID="{EED48EC9-139E-4D1A-A023-E1766F475502}" presName="compNode" presStyleCnt="0"/>
      <dgm:spPr/>
    </dgm:pt>
    <dgm:pt modelId="{E7650B17-22DC-43CD-AC54-9478ECCD3BD9}" type="pres">
      <dgm:prSet presAssocID="{EED48EC9-139E-4D1A-A023-E1766F475502}" presName="bgRect" presStyleLbl="bgShp" presStyleIdx="1" presStyleCnt="3" custLinFactNeighborX="697" custLinFactNeighborY="770"/>
      <dgm:spPr/>
    </dgm:pt>
    <dgm:pt modelId="{86989CF6-7AEA-4D71-999F-75BEE220B421}"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A403DEFC-5E0B-4598-BE82-1D93BDB12ADA}" type="pres">
      <dgm:prSet presAssocID="{EED48EC9-139E-4D1A-A023-E1766F475502}" presName="spaceRect" presStyleCnt="0"/>
      <dgm:spPr/>
    </dgm:pt>
    <dgm:pt modelId="{99CC106E-626E-4430-9C59-A9A8C7468F01}" type="pres">
      <dgm:prSet presAssocID="{EED48EC9-139E-4D1A-A023-E1766F475502}" presName="parTx" presStyleLbl="revTx" presStyleIdx="2" presStyleCnt="6">
        <dgm:presLayoutVars>
          <dgm:chMax val="0"/>
          <dgm:chPref val="0"/>
        </dgm:presLayoutVars>
      </dgm:prSet>
      <dgm:spPr/>
    </dgm:pt>
    <dgm:pt modelId="{A1791745-3397-456C-ACA8-4E6094D31DFE}" type="pres">
      <dgm:prSet presAssocID="{EED48EC9-139E-4D1A-A023-E1766F475502}" presName="desTx" presStyleLbl="revTx" presStyleIdx="3" presStyleCnt="6" custScaleX="99310" custLinFactNeighborY="7253">
        <dgm:presLayoutVars/>
      </dgm:prSet>
      <dgm:spPr/>
    </dgm:pt>
    <dgm:pt modelId="{76003FA3-DB07-4ADA-BFFA-55A995F7C5A3}" type="pres">
      <dgm:prSet presAssocID="{E8A58E6C-D702-4CD5-A4A4-68BF06D65777}" presName="sibTrans" presStyleCnt="0"/>
      <dgm:spPr/>
    </dgm:pt>
    <dgm:pt modelId="{990605D2-02C2-4B3D-9EAB-2DAEC41E6B83}" type="pres">
      <dgm:prSet presAssocID="{55D18788-16D9-46D2-837A-960D65CA32C9}" presName="compNode" presStyleCnt="0"/>
      <dgm:spPr/>
    </dgm:pt>
    <dgm:pt modelId="{53244AB1-0B39-4012-8BC1-BDBAC4F6B668}" type="pres">
      <dgm:prSet presAssocID="{55D18788-16D9-46D2-837A-960D65CA32C9}" presName="bgRect" presStyleLbl="bgShp" presStyleIdx="2" presStyleCnt="3"/>
      <dgm:spPr/>
    </dgm:pt>
    <dgm:pt modelId="{8360E6CF-4494-4644-93BC-10C8B0ACF1F4}"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5370C211-7142-41C7-AA55-D419FCBFB493}" type="pres">
      <dgm:prSet presAssocID="{55D18788-16D9-46D2-837A-960D65CA32C9}" presName="spaceRect" presStyleCnt="0"/>
      <dgm:spPr/>
    </dgm:pt>
    <dgm:pt modelId="{804EEA47-3C8C-40A5-B7FA-2A1FDE348E02}" type="pres">
      <dgm:prSet presAssocID="{55D18788-16D9-46D2-837A-960D65CA32C9}" presName="parTx" presStyleLbl="revTx" presStyleIdx="4" presStyleCnt="6">
        <dgm:presLayoutVars>
          <dgm:chMax val="0"/>
          <dgm:chPref val="0"/>
        </dgm:presLayoutVars>
      </dgm:prSet>
      <dgm:spPr/>
    </dgm:pt>
    <dgm:pt modelId="{08310C85-8069-4E69-A1FA-AA1E2D74ABBC}" type="pres">
      <dgm:prSet presAssocID="{55D18788-16D9-46D2-837A-960D65CA32C9}" presName="desTx" presStyleLbl="revTx" presStyleIdx="5" presStyleCnt="6">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6C3AEE11-2408-49AA-A775-6A3512F6F523}" srcId="{4821B3E8-9370-4D21-8198-65BA4339E415}" destId="{A79BCC07-4436-42E3-80A6-732F0A17966E}" srcOrd="0" destOrd="0" parTransId="{C3A2DAB3-4DF7-44D0-8672-751A277F8AE2}" sibTransId="{087A1BFF-C84C-4587-A80D-8974ABC8EF5F}"/>
    <dgm:cxn modelId="{DD9E515C-C587-44D9-9384-655BA730ED21}" type="presOf" srcId="{4821B3E8-9370-4D21-8198-65BA4339E415}" destId="{69B415B7-F432-474D-8AA9-4DC71EECCE2C}" srcOrd="0" destOrd="0" presId="urn:microsoft.com/office/officeart/2018/2/layout/IconVerticalSolidList"/>
    <dgm:cxn modelId="{508AA677-84BC-4D76-B730-28EA84E9EBCA}" srcId="{6A1362DA-B794-45B9-9BEE-599A1FD4F7C7}" destId="{EED48EC9-139E-4D1A-A023-E1766F475502}" srcOrd="1" destOrd="0" parTransId="{D0F6851C-F0F8-491D-B94E-762CD794E96A}" sibTransId="{E8A58E6C-D702-4CD5-A4A4-68BF06D65777}"/>
    <dgm:cxn modelId="{89D26059-A68B-4F6E-BE93-F7ABECB5A19F}" type="presOf" srcId="{6A1362DA-B794-45B9-9BEE-599A1FD4F7C7}" destId="{139664AE-4218-496B-8D0E-800D0A79C4F3}" srcOrd="0" destOrd="0" presId="urn:microsoft.com/office/officeart/2018/2/layout/IconVerticalSolidList"/>
    <dgm:cxn modelId="{9DBB885A-69F3-401C-905B-01F32C20DAB9}" type="presOf" srcId="{EED48EC9-139E-4D1A-A023-E1766F475502}" destId="{99CC106E-626E-4430-9C59-A9A8C7468F01}" srcOrd="0" destOrd="0" presId="urn:microsoft.com/office/officeart/2018/2/layout/IconVerticalSolidList"/>
    <dgm:cxn modelId="{90EA927F-EE53-4AAD-AF35-43D786B4417A}" type="presOf" srcId="{5F850C0C-66DA-4799-ACB6-9C952061092A}" destId="{08310C85-8069-4E69-A1FA-AA1E2D74ABBC}" srcOrd="0" destOrd="0" presId="urn:microsoft.com/office/officeart/2018/2/layout/IconVerticalSolidList"/>
    <dgm:cxn modelId="{8A4A7187-E12E-44B0-9C4F-FD1DC6F2C273}" srcId="{EED48EC9-139E-4D1A-A023-E1766F475502}" destId="{D193AD6B-F944-4547-A3D7-F858AE5D2B39}" srcOrd="1" destOrd="0" parTransId="{A25F3723-618C-4854-B3E4-2D0C5D4FBA91}" sibTransId="{F5C84D86-56F0-41BA-A6C5-49506E7DF8D1}"/>
    <dgm:cxn modelId="{FF0A9F88-7521-425F-9985-622F2F56D626}" type="presOf" srcId="{D193AD6B-F944-4547-A3D7-F858AE5D2B39}" destId="{A1791745-3397-456C-ACA8-4E6094D31DFE}" srcOrd="0" destOrd="1" presId="urn:microsoft.com/office/officeart/2018/2/layout/IconVerticalSolidList"/>
    <dgm:cxn modelId="{DBE7D8B0-8B98-4162-9FDF-FE2A7E95D5F5}" type="presOf" srcId="{216EBAFC-5438-42D4-8BF9-884A49A36D01}" destId="{ACEBADF8-6236-4AE9-868A-16E95087CA71}" srcOrd="0" destOrd="1" presId="urn:microsoft.com/office/officeart/2018/2/layout/IconVerticalSolidList"/>
    <dgm:cxn modelId="{47A18BB7-61D3-4A50-B2FD-70C0FDCEDB16}" type="presOf" srcId="{A79BCC07-4436-42E3-80A6-732F0A17966E}" destId="{ACEBADF8-6236-4AE9-868A-16E95087CA71}" srcOrd="0" destOrd="0" presId="urn:microsoft.com/office/officeart/2018/2/layout/IconVerticalSolidList"/>
    <dgm:cxn modelId="{1D3D3BC2-7F82-4C5A-8D6B-503206F18A71}" srcId="{EED48EC9-139E-4D1A-A023-E1766F475502}" destId="{D51408AB-258D-4406-B40B-CC29CF313713}" srcOrd="0" destOrd="0" parTransId="{6CA7A0CF-B790-4872-B7B2-B1B9A8D28491}" sibTransId="{18195661-4D89-4F14-8701-171F7C521288}"/>
    <dgm:cxn modelId="{4A944FC6-F7D7-4E3F-9A2D-BC4B904566BD}" srcId="{4821B3E8-9370-4D21-8198-65BA4339E415}" destId="{216EBAFC-5438-42D4-8BF9-884A49A36D01}" srcOrd="1" destOrd="0" parTransId="{E552B9B4-4995-4766-BD17-4D2ACBCBB4FB}" sibTransId="{89D28D8D-FBD0-439F-80D0-029857245FB9}"/>
    <dgm:cxn modelId="{E1E2A6EC-70FF-4DBE-9133-44D2152DB703}" type="presOf" srcId="{55D18788-16D9-46D2-837A-960D65CA32C9}" destId="{804EEA47-3C8C-40A5-B7FA-2A1FDE348E02}" srcOrd="0" destOrd="0" presId="urn:microsoft.com/office/officeart/2018/2/layout/IconVerticalSolidList"/>
    <dgm:cxn modelId="{E20EF0EF-E539-4948-B46C-9E9B5B3AA634}" srcId="{6A1362DA-B794-45B9-9BEE-599A1FD4F7C7}" destId="{55D18788-16D9-46D2-837A-960D65CA32C9}" srcOrd="2" destOrd="0" parTransId="{D39B7213-81B5-4957-BC58-13232544EBDA}" sibTransId="{8442729E-1D19-458D-98BD-1AB5B700F9E0}"/>
    <dgm:cxn modelId="{E14EC1FA-6481-41D2-AE31-0F9E15D74881}" srcId="{6A1362DA-B794-45B9-9BEE-599A1FD4F7C7}" destId="{4821B3E8-9370-4D21-8198-65BA4339E415}" srcOrd="0" destOrd="0" parTransId="{763F03D9-CB7E-435B-BA77-D1F8D4274E03}" sibTransId="{9F2F4829-C8AF-40C8-B99D-D020B7AFAD49}"/>
    <dgm:cxn modelId="{E531DDFC-6517-48C4-9440-6066190B30F7}" type="presOf" srcId="{D51408AB-258D-4406-B40B-CC29CF313713}" destId="{A1791745-3397-456C-ACA8-4E6094D31DFE}" srcOrd="0" destOrd="0" presId="urn:microsoft.com/office/officeart/2018/2/layout/IconVerticalSolidList"/>
    <dgm:cxn modelId="{2D8E754E-7352-44AB-A99C-1A734151FE22}" type="presParOf" srcId="{139664AE-4218-496B-8D0E-800D0A79C4F3}" destId="{EF1738EA-FAC1-46FB-848E-1EF55955E28B}" srcOrd="0" destOrd="0" presId="urn:microsoft.com/office/officeart/2018/2/layout/IconVerticalSolidList"/>
    <dgm:cxn modelId="{0E95FB90-C49B-4978-B599-B6F9F82DCFD6}" type="presParOf" srcId="{EF1738EA-FAC1-46FB-848E-1EF55955E28B}" destId="{BBCD9971-39EC-4CFF-B381-5D35DDCE06CE}" srcOrd="0" destOrd="0" presId="urn:microsoft.com/office/officeart/2018/2/layout/IconVerticalSolidList"/>
    <dgm:cxn modelId="{0CA50E2E-FEBC-4DA9-9C38-FF4829E27634}" type="presParOf" srcId="{EF1738EA-FAC1-46FB-848E-1EF55955E28B}" destId="{972AC889-7B66-426D-A3A4-4A467B0593B5}" srcOrd="1" destOrd="0" presId="urn:microsoft.com/office/officeart/2018/2/layout/IconVerticalSolidList"/>
    <dgm:cxn modelId="{FDB5329B-F8EB-45F1-8AF1-61662003CB79}" type="presParOf" srcId="{EF1738EA-FAC1-46FB-848E-1EF55955E28B}" destId="{A0C40A49-75B5-46C5-A291-D26F14B0FE50}" srcOrd="2" destOrd="0" presId="urn:microsoft.com/office/officeart/2018/2/layout/IconVerticalSolidList"/>
    <dgm:cxn modelId="{2B3DD11C-92BA-49F3-B93B-3BF6672865B4}" type="presParOf" srcId="{EF1738EA-FAC1-46FB-848E-1EF55955E28B}" destId="{69B415B7-F432-474D-8AA9-4DC71EECCE2C}" srcOrd="3" destOrd="0" presId="urn:microsoft.com/office/officeart/2018/2/layout/IconVerticalSolidList"/>
    <dgm:cxn modelId="{4D634AD1-BCD8-4820-85AD-86C1BF0A2D05}" type="presParOf" srcId="{EF1738EA-FAC1-46FB-848E-1EF55955E28B}" destId="{ACEBADF8-6236-4AE9-868A-16E95087CA71}" srcOrd="4" destOrd="0" presId="urn:microsoft.com/office/officeart/2018/2/layout/IconVerticalSolidList"/>
    <dgm:cxn modelId="{B4B3C7EB-6A9E-42D5-97D9-919207D08BD1}" type="presParOf" srcId="{139664AE-4218-496B-8D0E-800D0A79C4F3}" destId="{3B63722E-471D-459C-A773-373D40176A4D}" srcOrd="1" destOrd="0" presId="urn:microsoft.com/office/officeart/2018/2/layout/IconVerticalSolidList"/>
    <dgm:cxn modelId="{8E081D08-48BF-41D3-B9E7-C59D45797984}" type="presParOf" srcId="{139664AE-4218-496B-8D0E-800D0A79C4F3}" destId="{79E477C0-365A-4051-BD73-7FBC5FD865FA}" srcOrd="2" destOrd="0" presId="urn:microsoft.com/office/officeart/2018/2/layout/IconVerticalSolidList"/>
    <dgm:cxn modelId="{E9AF5441-0E20-4EE1-AEE1-3E523B2928C3}" type="presParOf" srcId="{79E477C0-365A-4051-BD73-7FBC5FD865FA}" destId="{E7650B17-22DC-43CD-AC54-9478ECCD3BD9}" srcOrd="0" destOrd="0" presId="urn:microsoft.com/office/officeart/2018/2/layout/IconVerticalSolidList"/>
    <dgm:cxn modelId="{2EB36335-A097-4EF7-BE32-0C2460EDF307}" type="presParOf" srcId="{79E477C0-365A-4051-BD73-7FBC5FD865FA}" destId="{86989CF6-7AEA-4D71-999F-75BEE220B421}" srcOrd="1" destOrd="0" presId="urn:microsoft.com/office/officeart/2018/2/layout/IconVerticalSolidList"/>
    <dgm:cxn modelId="{FBBC322E-C1A8-44BD-AE22-51743BFE34EF}" type="presParOf" srcId="{79E477C0-365A-4051-BD73-7FBC5FD865FA}" destId="{A403DEFC-5E0B-4598-BE82-1D93BDB12ADA}" srcOrd="2" destOrd="0" presId="urn:microsoft.com/office/officeart/2018/2/layout/IconVerticalSolidList"/>
    <dgm:cxn modelId="{8B9DD207-5497-4E63-BABD-6487FCEBA961}" type="presParOf" srcId="{79E477C0-365A-4051-BD73-7FBC5FD865FA}" destId="{99CC106E-626E-4430-9C59-A9A8C7468F01}" srcOrd="3" destOrd="0" presId="urn:microsoft.com/office/officeart/2018/2/layout/IconVerticalSolidList"/>
    <dgm:cxn modelId="{38A5A49E-9469-4168-9308-E155FBD9DCE7}" type="presParOf" srcId="{79E477C0-365A-4051-BD73-7FBC5FD865FA}" destId="{A1791745-3397-456C-ACA8-4E6094D31DFE}" srcOrd="4" destOrd="0" presId="urn:microsoft.com/office/officeart/2018/2/layout/IconVerticalSolidList"/>
    <dgm:cxn modelId="{83B55099-9E01-4AFE-9918-74B7D0FC7A91}" type="presParOf" srcId="{139664AE-4218-496B-8D0E-800D0A79C4F3}" destId="{76003FA3-DB07-4ADA-BFFA-55A995F7C5A3}" srcOrd="3" destOrd="0" presId="urn:microsoft.com/office/officeart/2018/2/layout/IconVerticalSolidList"/>
    <dgm:cxn modelId="{D12C4F7C-52B2-480F-A759-7FF2F0760653}" type="presParOf" srcId="{139664AE-4218-496B-8D0E-800D0A79C4F3}" destId="{990605D2-02C2-4B3D-9EAB-2DAEC41E6B83}" srcOrd="4" destOrd="0" presId="urn:microsoft.com/office/officeart/2018/2/layout/IconVerticalSolidList"/>
    <dgm:cxn modelId="{5CE9E271-A944-4AFA-BEDC-51967140AD78}" type="presParOf" srcId="{990605D2-02C2-4B3D-9EAB-2DAEC41E6B83}" destId="{53244AB1-0B39-4012-8BC1-BDBAC4F6B668}" srcOrd="0" destOrd="0" presId="urn:microsoft.com/office/officeart/2018/2/layout/IconVerticalSolidList"/>
    <dgm:cxn modelId="{57DB6EFC-4AE6-4926-86BB-F3D774CDC6BD}" type="presParOf" srcId="{990605D2-02C2-4B3D-9EAB-2DAEC41E6B83}" destId="{8360E6CF-4494-4644-93BC-10C8B0ACF1F4}" srcOrd="1" destOrd="0" presId="urn:microsoft.com/office/officeart/2018/2/layout/IconVerticalSolidList"/>
    <dgm:cxn modelId="{7594F624-4359-4D7F-81B3-00D4F7AC732E}" type="presParOf" srcId="{990605D2-02C2-4B3D-9EAB-2DAEC41E6B83}" destId="{5370C211-7142-41C7-AA55-D419FCBFB493}" srcOrd="2" destOrd="0" presId="urn:microsoft.com/office/officeart/2018/2/layout/IconVerticalSolidList"/>
    <dgm:cxn modelId="{835836AF-E185-4540-B9DF-CACFB8B34D51}" type="presParOf" srcId="{990605D2-02C2-4B3D-9EAB-2DAEC41E6B83}" destId="{804EEA47-3C8C-40A5-B7FA-2A1FDE348E02}" srcOrd="3" destOrd="0" presId="urn:microsoft.com/office/officeart/2018/2/layout/IconVerticalSolidList"/>
    <dgm:cxn modelId="{B2209BD6-D86F-4527-8A56-287D28A9092D}" type="presParOf" srcId="{990605D2-02C2-4B3D-9EAB-2DAEC41E6B83}" destId="{08310C85-8069-4E69-A1FA-AA1E2D74ABBC}"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1362DA-B794-45B9-9BEE-599A1FD4F7C7}" type="doc">
      <dgm:prSet loTypeId="urn:microsoft.com/office/officeart/2018/2/layout/IconVerticalSolidList" loCatId="icon" qsTypeId="urn:microsoft.com/office/officeart/2005/8/quickstyle/simple1" qsCatId="simple" csTypeId="urn:microsoft.com/office/officeart/2018/5/colors/Iconchunking_neutralbg_accent4_2" csCatId="accent4" phldr="1"/>
      <dgm:spPr/>
      <dgm:t>
        <a:bodyPr rtlCol="0"/>
        <a:lstStyle/>
        <a:p>
          <a:pPr rtl="0"/>
          <a:endParaRPr lang="en-ZA"/>
        </a:p>
      </dgm:t>
    </dgm:pt>
    <dgm:pt modelId="{4821B3E8-9370-4D21-8198-65BA4339E415}">
      <dgm:prSet phldrT="[Text]"/>
      <dgm:spPr/>
      <dgm:t>
        <a:bodyPr rtlCol="0"/>
        <a:lstStyle/>
        <a:p>
          <a:pPr>
            <a:lnSpc>
              <a:spcPct val="100000"/>
            </a:lnSpc>
          </a:pPr>
          <a:r>
            <a:rPr lang="fr-CA" b="1" noProof="0" err="1"/>
            <a:t>Prerequisites</a:t>
          </a:r>
          <a:endParaRPr lang="fr-CA" b="1" noProof="0"/>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CA" noProof="0"/>
            <a:t>Age : N/A</a:t>
          </a:r>
          <a:endParaRPr lang="fr-FR" noProof="0"/>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EED48EC9-139E-4D1A-A023-E1766F475502}">
      <dgm:prSet phldrT="[Text]"/>
      <dgm:spPr/>
      <dgm:t>
        <a:bodyPr rtlCol="0"/>
        <a:lstStyle/>
        <a:p>
          <a:pPr>
            <a:lnSpc>
              <a:spcPct val="100000"/>
            </a:lnSpc>
          </a:pPr>
          <a:r>
            <a:rPr lang="fr-FR" b="1" noProof="0"/>
            <a:t>Course objectives</a:t>
          </a:r>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custT="1"/>
      <dgm:spPr/>
      <dgm:t>
        <a:bodyPr rtlCol="0"/>
        <a:lstStyle/>
        <a:p>
          <a:pPr>
            <a:lnSpc>
              <a:spcPct val="100000"/>
            </a:lnSpc>
          </a:pPr>
          <a:r>
            <a:rPr lang="en-US" sz="900" b="0" i="0"/>
            <a:t>provides cadets the opportunity to learn about vessel operations, restrictions, and navigation. They will also learn about aspects of on-water communication, such as distress signals, Maritime Mobile Service, and Radio Operations. </a:t>
          </a:r>
          <a:endParaRPr lang="fr-FR" sz="900"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fr-CA" noProof="0"/>
            <a:t>22 July to 2 August 2024</a:t>
          </a:r>
          <a:endParaRPr lang="fr-FR" noProof="0"/>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4720D331-8C45-4808-A0C6-4DD9013D76A0}">
      <dgm:prSet/>
      <dgm:spPr/>
      <dgm:t>
        <a:bodyPr/>
        <a:lstStyle/>
        <a:p>
          <a:pPr>
            <a:lnSpc>
              <a:spcPct val="100000"/>
            </a:lnSpc>
          </a:pPr>
          <a:r>
            <a:rPr lang="en-US" noProof="0"/>
            <a:t>Phase 3 / Silver star / Level 3 completed</a:t>
          </a:r>
          <a:endParaRPr lang="fr-CA" noProof="0"/>
        </a:p>
      </dgm:t>
    </dgm:pt>
    <dgm:pt modelId="{96723A12-8B59-4E11-B8F4-6E9E9A8D883B}" type="parTrans" cxnId="{2F84E3A3-C8CF-4F0A-B92F-F65082525A09}">
      <dgm:prSet/>
      <dgm:spPr/>
      <dgm:t>
        <a:bodyPr/>
        <a:lstStyle/>
        <a:p>
          <a:endParaRPr lang="fr-CA"/>
        </a:p>
      </dgm:t>
    </dgm:pt>
    <dgm:pt modelId="{7DE786C5-01BD-48E9-8F4B-F1375FA60877}" type="sibTrans" cxnId="{2F84E3A3-C8CF-4F0A-B92F-F65082525A09}">
      <dgm:prSet/>
      <dgm:spPr/>
      <dgm:t>
        <a:bodyPr/>
        <a:lstStyle/>
        <a:p>
          <a:endParaRPr lang="fr-CA"/>
        </a:p>
      </dgm:t>
    </dgm:pt>
    <dgm:pt modelId="{6CEBB219-A4B0-4813-9105-CF6F48431662}">
      <dgm:prSet/>
      <dgm:spPr/>
      <dgm:t>
        <a:bodyPr/>
        <a:lstStyle/>
        <a:p>
          <a:pPr>
            <a:lnSpc>
              <a:spcPct val="100000"/>
            </a:lnSpc>
          </a:pPr>
          <a:endParaRPr lang="fr-CA" noProof="0"/>
        </a:p>
      </dgm:t>
    </dgm:pt>
    <dgm:pt modelId="{99B68CE9-4FC8-4075-A607-C6ECB1FACA5F}" type="parTrans" cxnId="{491AA025-6529-4330-9AC2-61AA387C1086}">
      <dgm:prSet/>
      <dgm:spPr/>
      <dgm:t>
        <a:bodyPr/>
        <a:lstStyle/>
        <a:p>
          <a:endParaRPr lang="fr-CA"/>
        </a:p>
      </dgm:t>
    </dgm:pt>
    <dgm:pt modelId="{9A47DBE0-3777-4982-B618-7DE1F6306966}" type="sibTrans" cxnId="{491AA025-6529-4330-9AC2-61AA387C1086}">
      <dgm:prSet/>
      <dgm:spPr/>
      <dgm:t>
        <a:bodyPr/>
        <a:lstStyle/>
        <a:p>
          <a:endParaRPr lang="fr-CA"/>
        </a:p>
      </dgm:t>
    </dgm:pt>
    <dgm:pt modelId="{0F9D8C06-7A34-4DD1-A36B-6D1AF7AAD586}">
      <dgm:prSet custT="1"/>
      <dgm:spPr/>
      <dgm:t>
        <a:bodyPr/>
        <a:lstStyle/>
        <a:p>
          <a:pPr>
            <a:lnSpc>
              <a:spcPct val="100000"/>
            </a:lnSpc>
          </a:pPr>
          <a:r>
            <a:rPr lang="en-US" sz="900" b="0" i="0"/>
            <a:t>Cadets attending this course, if successful, can achieve SCOP Module 1 (Pleasure Craft Operator Competency) and SCOP Module 2 (Restricted Radio Operator's Certificate [Maritime]).</a:t>
          </a:r>
          <a:endParaRPr lang="fr-CA" sz="900" b="0" i="0"/>
        </a:p>
      </dgm:t>
    </dgm:pt>
    <dgm:pt modelId="{A5CBC122-B1FA-4E01-B951-A9A7AE8A162A}" type="parTrans" cxnId="{DAC24C45-7688-44BA-B873-97524E31AD9E}">
      <dgm:prSet/>
      <dgm:spPr/>
      <dgm:t>
        <a:bodyPr/>
        <a:lstStyle/>
        <a:p>
          <a:endParaRPr lang="fr-CA"/>
        </a:p>
      </dgm:t>
    </dgm:pt>
    <dgm:pt modelId="{797FAE84-63B2-4BF9-94C9-BB90F3E647FE}" type="sibTrans" cxnId="{DAC24C45-7688-44BA-B873-97524E31AD9E}">
      <dgm:prSet/>
      <dgm:spPr/>
      <dgm:t>
        <a:bodyPr/>
        <a:lstStyle/>
        <a:p>
          <a:endParaRPr lang="fr-CA"/>
        </a:p>
      </dgm:t>
    </dgm:pt>
    <dgm:pt modelId="{5EF3D0F8-8E74-4082-8EE4-F18A2AA0F290}">
      <dgm:prSet/>
      <dgm:spPr/>
      <dgm:t>
        <a:bodyPr/>
        <a:lstStyle/>
        <a:p>
          <a:pPr>
            <a:lnSpc>
              <a:spcPct val="100000"/>
            </a:lnSpc>
          </a:pPr>
          <a:endParaRPr lang="fr-CA" noProof="0"/>
        </a:p>
      </dgm:t>
    </dgm:pt>
    <dgm:pt modelId="{38F168D5-5DB5-4734-84E4-8A8B989C91ED}" type="parTrans" cxnId="{01625905-3134-489D-91DA-3F8658C8DD8C}">
      <dgm:prSet/>
      <dgm:spPr/>
      <dgm:t>
        <a:bodyPr/>
        <a:lstStyle/>
        <a:p>
          <a:endParaRPr lang="fr-CA"/>
        </a:p>
      </dgm:t>
    </dgm:pt>
    <dgm:pt modelId="{9EF4829A-2687-42EF-B8AD-64342BE5D23F}" type="sibTrans" cxnId="{01625905-3134-489D-91DA-3F8658C8DD8C}">
      <dgm:prSet/>
      <dgm:spPr/>
      <dgm:t>
        <a:bodyPr/>
        <a:lstStyle/>
        <a:p>
          <a:endParaRPr lang="fr-CA"/>
        </a:p>
      </dgm:t>
    </dgm:pt>
    <dgm:pt modelId="{8E8AD6C5-DBDC-4473-8451-92474A158DB3}" type="pres">
      <dgm:prSet presAssocID="{6A1362DA-B794-45B9-9BEE-599A1FD4F7C7}" presName="root" presStyleCnt="0">
        <dgm:presLayoutVars>
          <dgm:dir/>
          <dgm:resizeHandles val="exact"/>
        </dgm:presLayoutVars>
      </dgm:prSet>
      <dgm:spPr/>
    </dgm:pt>
    <dgm:pt modelId="{5FBD14A2-599E-4EEB-8162-657067E48DB4}" type="pres">
      <dgm:prSet presAssocID="{4821B3E8-9370-4D21-8198-65BA4339E415}" presName="compNode" presStyleCnt="0"/>
      <dgm:spPr/>
    </dgm:pt>
    <dgm:pt modelId="{EF4C535E-F15A-4DCD-A7D9-4B1ED6319D10}" type="pres">
      <dgm:prSet presAssocID="{4821B3E8-9370-4D21-8198-65BA4339E415}" presName="bgRect" presStyleLbl="bgShp" presStyleIdx="0" presStyleCnt="3"/>
      <dgm:spPr/>
    </dgm:pt>
    <dgm:pt modelId="{22C9868F-3BC9-4FB2-81C9-DBEF7CB20E23}"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1C6FDAD4-8692-4B04-8ED0-1EEBB1107B6C}" type="pres">
      <dgm:prSet presAssocID="{4821B3E8-9370-4D21-8198-65BA4339E415}" presName="spaceRect" presStyleCnt="0"/>
      <dgm:spPr/>
    </dgm:pt>
    <dgm:pt modelId="{071AFD49-FEA1-46DE-9BDF-7F485FFE2B9F}" type="pres">
      <dgm:prSet presAssocID="{4821B3E8-9370-4D21-8198-65BA4339E415}" presName="parTx" presStyleLbl="revTx" presStyleIdx="0" presStyleCnt="6">
        <dgm:presLayoutVars>
          <dgm:chMax val="0"/>
          <dgm:chPref val="0"/>
        </dgm:presLayoutVars>
      </dgm:prSet>
      <dgm:spPr/>
    </dgm:pt>
    <dgm:pt modelId="{B7CA3AAE-2570-4B0B-8F83-B913D4186354}" type="pres">
      <dgm:prSet presAssocID="{4821B3E8-9370-4D21-8198-65BA4339E415}" presName="desTx" presStyleLbl="revTx" presStyleIdx="1" presStyleCnt="6" custScaleX="144902" custLinFactNeighborX="-7070" custLinFactNeighborY="-2315">
        <dgm:presLayoutVars/>
      </dgm:prSet>
      <dgm:spPr/>
    </dgm:pt>
    <dgm:pt modelId="{A580C8CF-6ACE-4448-9882-8E3FE9EC9C47}" type="pres">
      <dgm:prSet presAssocID="{9F2F4829-C8AF-40C8-B99D-D020B7AFAD49}" presName="sibTrans" presStyleCnt="0"/>
      <dgm:spPr/>
    </dgm:pt>
    <dgm:pt modelId="{92BA7DAC-9E57-4DDE-AACF-5253F389BCD1}" type="pres">
      <dgm:prSet presAssocID="{EED48EC9-139E-4D1A-A023-E1766F475502}" presName="compNode" presStyleCnt="0"/>
      <dgm:spPr/>
    </dgm:pt>
    <dgm:pt modelId="{E36F954F-941C-4AD4-858F-F16E7657E5C8}" type="pres">
      <dgm:prSet presAssocID="{EED48EC9-139E-4D1A-A023-E1766F475502}" presName="bgRect" presStyleLbl="bgShp" presStyleIdx="1" presStyleCnt="3" custLinFactNeighborX="-26210" custLinFactNeighborY="0"/>
      <dgm:spPr/>
    </dgm:pt>
    <dgm:pt modelId="{001A9B89-FB60-4CAE-BC7C-69A4229EC1D0}"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0B4D8944-5919-4BEF-A992-826ED2186954}" type="pres">
      <dgm:prSet presAssocID="{EED48EC9-139E-4D1A-A023-E1766F475502}" presName="spaceRect" presStyleCnt="0"/>
      <dgm:spPr/>
    </dgm:pt>
    <dgm:pt modelId="{D7A5D7EC-952E-40D6-BD38-DF5B6C4C1CC8}" type="pres">
      <dgm:prSet presAssocID="{EED48EC9-139E-4D1A-A023-E1766F475502}" presName="parTx" presStyleLbl="revTx" presStyleIdx="2" presStyleCnt="6">
        <dgm:presLayoutVars>
          <dgm:chMax val="0"/>
          <dgm:chPref val="0"/>
        </dgm:presLayoutVars>
      </dgm:prSet>
      <dgm:spPr/>
    </dgm:pt>
    <dgm:pt modelId="{3AD12C58-0F6D-475F-8522-2B87D747F3A4}" type="pres">
      <dgm:prSet presAssocID="{EED48EC9-139E-4D1A-A023-E1766F475502}" presName="desTx" presStyleLbl="revTx" presStyleIdx="3" presStyleCnt="6" custScaleX="141259" custLinFactNeighborX="-8417" custLinFactNeighborY="2826">
        <dgm:presLayoutVars/>
      </dgm:prSet>
      <dgm:spPr/>
    </dgm:pt>
    <dgm:pt modelId="{8E5321E7-DC64-4558-8B5C-074EF068A555}" type="pres">
      <dgm:prSet presAssocID="{E8A58E6C-D702-4CD5-A4A4-68BF06D65777}" presName="sibTrans" presStyleCnt="0"/>
      <dgm:spPr/>
    </dgm:pt>
    <dgm:pt modelId="{86ECBB9B-3759-43C0-A037-AFDD9B87E634}" type="pres">
      <dgm:prSet presAssocID="{55D18788-16D9-46D2-837A-960D65CA32C9}" presName="compNode" presStyleCnt="0"/>
      <dgm:spPr/>
    </dgm:pt>
    <dgm:pt modelId="{FE9FD9B4-8FF5-4D53-AE16-CF830D6FD7C6}" type="pres">
      <dgm:prSet presAssocID="{55D18788-16D9-46D2-837A-960D65CA32C9}" presName="bgRect" presStyleLbl="bgShp" presStyleIdx="2" presStyleCnt="3"/>
      <dgm:spPr/>
    </dgm:pt>
    <dgm:pt modelId="{D1B55265-7D73-4CD3-8BF9-0A500A46D345}"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8731D23F-3527-4D74-AB81-2ECEE7F0A2C6}" type="pres">
      <dgm:prSet presAssocID="{55D18788-16D9-46D2-837A-960D65CA32C9}" presName="spaceRect" presStyleCnt="0"/>
      <dgm:spPr/>
    </dgm:pt>
    <dgm:pt modelId="{09E7A830-4858-43E7-AFF0-B876DF734D7B}" type="pres">
      <dgm:prSet presAssocID="{55D18788-16D9-46D2-837A-960D65CA32C9}" presName="parTx" presStyleLbl="revTx" presStyleIdx="4" presStyleCnt="6">
        <dgm:presLayoutVars>
          <dgm:chMax val="0"/>
          <dgm:chPref val="0"/>
        </dgm:presLayoutVars>
      </dgm:prSet>
      <dgm:spPr/>
    </dgm:pt>
    <dgm:pt modelId="{B59C1676-61BB-403A-A3B2-52E1C0D78EB6}" type="pres">
      <dgm:prSet presAssocID="{55D18788-16D9-46D2-837A-960D65CA32C9}" presName="desTx" presStyleLbl="revTx" presStyleIdx="5" presStyleCnt="6" custScaleX="130235" custLinFactNeighborX="-9763" custLinFactNeighborY="1544">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01625905-3134-489D-91DA-3F8658C8DD8C}" srcId="{55D18788-16D9-46D2-837A-960D65CA32C9}" destId="{5EF3D0F8-8E74-4082-8EE4-F18A2AA0F290}" srcOrd="1" destOrd="0" parTransId="{38F168D5-5DB5-4734-84E4-8A8B989C91ED}" sibTransId="{9EF4829A-2687-42EF-B8AD-64342BE5D23F}"/>
    <dgm:cxn modelId="{6D38E706-ADCD-416C-85C7-8C5CCC387FDD}" type="presOf" srcId="{6CEBB219-A4B0-4813-9105-CF6F48431662}" destId="{B59C1676-61BB-403A-A3B2-52E1C0D78EB6}" srcOrd="0" destOrd="2" presId="urn:microsoft.com/office/officeart/2018/2/layout/IconVerticalSolidList"/>
    <dgm:cxn modelId="{87612408-5B34-4DF2-8078-05D7CF9AA2CB}" type="presOf" srcId="{0F9D8C06-7A34-4DD1-A36B-6D1AF7AAD586}" destId="{3AD12C58-0F6D-475F-8522-2B87D747F3A4}" srcOrd="0" destOrd="1" presId="urn:microsoft.com/office/officeart/2018/2/layout/IconVerticalSolidList"/>
    <dgm:cxn modelId="{C57F4F0E-7FF5-4EC7-AD0E-107ACFA7BD12}" type="presOf" srcId="{4821B3E8-9370-4D21-8198-65BA4339E415}" destId="{071AFD49-FEA1-46DE-9BDF-7F485FFE2B9F}" srcOrd="0" destOrd="0" presId="urn:microsoft.com/office/officeart/2018/2/layout/IconVerticalSolidList"/>
    <dgm:cxn modelId="{6C3AEE11-2408-49AA-A775-6A3512F6F523}" srcId="{4821B3E8-9370-4D21-8198-65BA4339E415}" destId="{A79BCC07-4436-42E3-80A6-732F0A17966E}" srcOrd="0" destOrd="0" parTransId="{C3A2DAB3-4DF7-44D0-8672-751A277F8AE2}" sibTransId="{087A1BFF-C84C-4587-A80D-8974ABC8EF5F}"/>
    <dgm:cxn modelId="{491AA025-6529-4330-9AC2-61AA387C1086}" srcId="{55D18788-16D9-46D2-837A-960D65CA32C9}" destId="{6CEBB219-A4B0-4813-9105-CF6F48431662}" srcOrd="2" destOrd="0" parTransId="{99B68CE9-4FC8-4075-A607-C6ECB1FACA5F}" sibTransId="{9A47DBE0-3777-4982-B618-7DE1F6306966}"/>
    <dgm:cxn modelId="{B31F7A2E-CA6F-4DA3-B09F-7CDA6EFE4BBD}" type="presOf" srcId="{55D18788-16D9-46D2-837A-960D65CA32C9}" destId="{09E7A830-4858-43E7-AFF0-B876DF734D7B}" srcOrd="0" destOrd="0" presId="urn:microsoft.com/office/officeart/2018/2/layout/IconVerticalSolidList"/>
    <dgm:cxn modelId="{DB80DD3F-E956-463B-8B71-EA0A41D5BC03}" type="presOf" srcId="{A79BCC07-4436-42E3-80A6-732F0A17966E}" destId="{B7CA3AAE-2570-4B0B-8F83-B913D4186354}" srcOrd="0" destOrd="0" presId="urn:microsoft.com/office/officeart/2018/2/layout/IconVerticalSolidList"/>
    <dgm:cxn modelId="{DAC24C45-7688-44BA-B873-97524E31AD9E}" srcId="{EED48EC9-139E-4D1A-A023-E1766F475502}" destId="{0F9D8C06-7A34-4DD1-A36B-6D1AF7AAD586}" srcOrd="1" destOrd="0" parTransId="{A5CBC122-B1FA-4E01-B951-A9A7AE8A162A}" sibTransId="{797FAE84-63B2-4BF9-94C9-BB90F3E647FE}"/>
    <dgm:cxn modelId="{82A34070-D455-466E-BEE4-E2E261642439}" type="presOf" srcId="{5F850C0C-66DA-4799-ACB6-9C952061092A}" destId="{B59C1676-61BB-403A-A3B2-52E1C0D78EB6}" srcOrd="0" destOrd="0" presId="urn:microsoft.com/office/officeart/2018/2/layout/IconVerticalSolidList"/>
    <dgm:cxn modelId="{7BC68B54-0D51-4250-9E00-BBC60A1A0D00}" type="presOf" srcId="{5EF3D0F8-8E74-4082-8EE4-F18A2AA0F290}" destId="{B59C1676-61BB-403A-A3B2-52E1C0D78EB6}" srcOrd="0" destOrd="1" presId="urn:microsoft.com/office/officeart/2018/2/layout/IconVerticalSolidList"/>
    <dgm:cxn modelId="{508AA677-84BC-4D76-B730-28EA84E9EBCA}" srcId="{6A1362DA-B794-45B9-9BEE-599A1FD4F7C7}" destId="{EED48EC9-139E-4D1A-A023-E1766F475502}" srcOrd="1" destOrd="0" parTransId="{D0F6851C-F0F8-491D-B94E-762CD794E96A}" sibTransId="{E8A58E6C-D702-4CD5-A4A4-68BF06D65777}"/>
    <dgm:cxn modelId="{3530B086-9EF3-4BEB-A1AF-BC545E4A2CCA}" type="presOf" srcId="{6A1362DA-B794-45B9-9BEE-599A1FD4F7C7}" destId="{8E8AD6C5-DBDC-4473-8451-92474A158DB3}" srcOrd="0" destOrd="0" presId="urn:microsoft.com/office/officeart/2018/2/layout/IconVerticalSolidList"/>
    <dgm:cxn modelId="{CB72CAA1-C866-42F4-8C1D-93990E3C919F}" type="presOf" srcId="{D51408AB-258D-4406-B40B-CC29CF313713}" destId="{3AD12C58-0F6D-475F-8522-2B87D747F3A4}" srcOrd="0" destOrd="0" presId="urn:microsoft.com/office/officeart/2018/2/layout/IconVerticalSolidList"/>
    <dgm:cxn modelId="{2F84E3A3-C8CF-4F0A-B92F-F65082525A09}" srcId="{4821B3E8-9370-4D21-8198-65BA4339E415}" destId="{4720D331-8C45-4808-A0C6-4DD9013D76A0}" srcOrd="1" destOrd="0" parTransId="{96723A12-8B59-4E11-B8F4-6E9E9A8D883B}" sibTransId="{7DE786C5-01BD-48E9-8F4B-F1375FA60877}"/>
    <dgm:cxn modelId="{2DE5B8B9-3AC2-499F-A9FA-CA48A0733EA9}" type="presOf" srcId="{4720D331-8C45-4808-A0C6-4DD9013D76A0}" destId="{B7CA3AAE-2570-4B0B-8F83-B913D4186354}" srcOrd="0" destOrd="1" presId="urn:microsoft.com/office/officeart/2018/2/layout/IconVerticalSolidList"/>
    <dgm:cxn modelId="{1D3D3BC2-7F82-4C5A-8D6B-503206F18A71}" srcId="{EED48EC9-139E-4D1A-A023-E1766F475502}" destId="{D51408AB-258D-4406-B40B-CC29CF313713}" srcOrd="0" destOrd="0" parTransId="{6CA7A0CF-B790-4872-B7B2-B1B9A8D28491}" sibTransId="{18195661-4D89-4F14-8701-171F7C521288}"/>
    <dgm:cxn modelId="{FCEAB9D2-10DE-4C8B-A804-3BBC6777E73D}" type="presOf" srcId="{EED48EC9-139E-4D1A-A023-E1766F475502}" destId="{D7A5D7EC-952E-40D6-BD38-DF5B6C4C1CC8}" srcOrd="0" destOrd="0" presId="urn:microsoft.com/office/officeart/2018/2/layout/IconVerticalSolidList"/>
    <dgm:cxn modelId="{E20EF0EF-E539-4948-B46C-9E9B5B3AA634}" srcId="{6A1362DA-B794-45B9-9BEE-599A1FD4F7C7}" destId="{55D18788-16D9-46D2-837A-960D65CA32C9}" srcOrd="2" destOrd="0" parTransId="{D39B7213-81B5-4957-BC58-13232544EBDA}" sibTransId="{8442729E-1D19-458D-98BD-1AB5B700F9E0}"/>
    <dgm:cxn modelId="{E14EC1FA-6481-41D2-AE31-0F9E15D74881}" srcId="{6A1362DA-B794-45B9-9BEE-599A1FD4F7C7}" destId="{4821B3E8-9370-4D21-8198-65BA4339E415}" srcOrd="0" destOrd="0" parTransId="{763F03D9-CB7E-435B-BA77-D1F8D4274E03}" sibTransId="{9F2F4829-C8AF-40C8-B99D-D020B7AFAD49}"/>
    <dgm:cxn modelId="{48943586-313E-4ABB-9689-3D32DFE86C70}" type="presParOf" srcId="{8E8AD6C5-DBDC-4473-8451-92474A158DB3}" destId="{5FBD14A2-599E-4EEB-8162-657067E48DB4}" srcOrd="0" destOrd="0" presId="urn:microsoft.com/office/officeart/2018/2/layout/IconVerticalSolidList"/>
    <dgm:cxn modelId="{F43C73DC-B006-4343-8C41-2B0CB8F79DDF}" type="presParOf" srcId="{5FBD14A2-599E-4EEB-8162-657067E48DB4}" destId="{EF4C535E-F15A-4DCD-A7D9-4B1ED6319D10}" srcOrd="0" destOrd="0" presId="urn:microsoft.com/office/officeart/2018/2/layout/IconVerticalSolidList"/>
    <dgm:cxn modelId="{F71B6D49-65DA-4583-BB97-882B5EB3C004}" type="presParOf" srcId="{5FBD14A2-599E-4EEB-8162-657067E48DB4}" destId="{22C9868F-3BC9-4FB2-81C9-DBEF7CB20E23}" srcOrd="1" destOrd="0" presId="urn:microsoft.com/office/officeart/2018/2/layout/IconVerticalSolidList"/>
    <dgm:cxn modelId="{A722FAB2-773A-488B-8426-3DAFE829B454}" type="presParOf" srcId="{5FBD14A2-599E-4EEB-8162-657067E48DB4}" destId="{1C6FDAD4-8692-4B04-8ED0-1EEBB1107B6C}" srcOrd="2" destOrd="0" presId="urn:microsoft.com/office/officeart/2018/2/layout/IconVerticalSolidList"/>
    <dgm:cxn modelId="{575332DF-A693-4C3A-A78E-4FB2829DDB72}" type="presParOf" srcId="{5FBD14A2-599E-4EEB-8162-657067E48DB4}" destId="{071AFD49-FEA1-46DE-9BDF-7F485FFE2B9F}" srcOrd="3" destOrd="0" presId="urn:microsoft.com/office/officeart/2018/2/layout/IconVerticalSolidList"/>
    <dgm:cxn modelId="{57F9360D-EEE2-4810-85A5-2E0E84CB072D}" type="presParOf" srcId="{5FBD14A2-599E-4EEB-8162-657067E48DB4}" destId="{B7CA3AAE-2570-4B0B-8F83-B913D4186354}" srcOrd="4" destOrd="0" presId="urn:microsoft.com/office/officeart/2018/2/layout/IconVerticalSolidList"/>
    <dgm:cxn modelId="{C91FC36F-35B4-46D4-ABC1-3DA08964D9B9}" type="presParOf" srcId="{8E8AD6C5-DBDC-4473-8451-92474A158DB3}" destId="{A580C8CF-6ACE-4448-9882-8E3FE9EC9C47}" srcOrd="1" destOrd="0" presId="urn:microsoft.com/office/officeart/2018/2/layout/IconVerticalSolidList"/>
    <dgm:cxn modelId="{D8E5F6D0-124D-4091-A5C6-274B71BDD826}" type="presParOf" srcId="{8E8AD6C5-DBDC-4473-8451-92474A158DB3}" destId="{92BA7DAC-9E57-4DDE-AACF-5253F389BCD1}" srcOrd="2" destOrd="0" presId="urn:microsoft.com/office/officeart/2018/2/layout/IconVerticalSolidList"/>
    <dgm:cxn modelId="{74A7CC68-2460-4DF1-A63D-7ADC23130D84}" type="presParOf" srcId="{92BA7DAC-9E57-4DDE-AACF-5253F389BCD1}" destId="{E36F954F-941C-4AD4-858F-F16E7657E5C8}" srcOrd="0" destOrd="0" presId="urn:microsoft.com/office/officeart/2018/2/layout/IconVerticalSolidList"/>
    <dgm:cxn modelId="{8D8C010D-02CD-45F9-9C32-7FCD01C0C867}" type="presParOf" srcId="{92BA7DAC-9E57-4DDE-AACF-5253F389BCD1}" destId="{001A9B89-FB60-4CAE-BC7C-69A4229EC1D0}" srcOrd="1" destOrd="0" presId="urn:microsoft.com/office/officeart/2018/2/layout/IconVerticalSolidList"/>
    <dgm:cxn modelId="{3DA8F1FD-D98F-45A9-B1E5-09BAF9DEB178}" type="presParOf" srcId="{92BA7DAC-9E57-4DDE-AACF-5253F389BCD1}" destId="{0B4D8944-5919-4BEF-A992-826ED2186954}" srcOrd="2" destOrd="0" presId="urn:microsoft.com/office/officeart/2018/2/layout/IconVerticalSolidList"/>
    <dgm:cxn modelId="{97C226C1-BEA9-492B-B850-E74E755CD593}" type="presParOf" srcId="{92BA7DAC-9E57-4DDE-AACF-5253F389BCD1}" destId="{D7A5D7EC-952E-40D6-BD38-DF5B6C4C1CC8}" srcOrd="3" destOrd="0" presId="urn:microsoft.com/office/officeart/2018/2/layout/IconVerticalSolidList"/>
    <dgm:cxn modelId="{0978DA5C-EFB4-4F61-9221-AE6A350709AF}" type="presParOf" srcId="{92BA7DAC-9E57-4DDE-AACF-5253F389BCD1}" destId="{3AD12C58-0F6D-475F-8522-2B87D747F3A4}" srcOrd="4" destOrd="0" presId="urn:microsoft.com/office/officeart/2018/2/layout/IconVerticalSolidList"/>
    <dgm:cxn modelId="{36C8245B-E060-44BB-9EDF-4E39D212354F}" type="presParOf" srcId="{8E8AD6C5-DBDC-4473-8451-92474A158DB3}" destId="{8E5321E7-DC64-4558-8B5C-074EF068A555}" srcOrd="3" destOrd="0" presId="urn:microsoft.com/office/officeart/2018/2/layout/IconVerticalSolidList"/>
    <dgm:cxn modelId="{9CE3ED6F-A1DB-4CC5-9E1F-EE4337BD1F89}" type="presParOf" srcId="{8E8AD6C5-DBDC-4473-8451-92474A158DB3}" destId="{86ECBB9B-3759-43C0-A037-AFDD9B87E634}" srcOrd="4" destOrd="0" presId="urn:microsoft.com/office/officeart/2018/2/layout/IconVerticalSolidList"/>
    <dgm:cxn modelId="{29A7CE30-4D92-485A-B85A-C0636B51C80F}" type="presParOf" srcId="{86ECBB9B-3759-43C0-A037-AFDD9B87E634}" destId="{FE9FD9B4-8FF5-4D53-AE16-CF830D6FD7C6}" srcOrd="0" destOrd="0" presId="urn:microsoft.com/office/officeart/2018/2/layout/IconVerticalSolidList"/>
    <dgm:cxn modelId="{553B079B-3B1B-415C-AC29-2B218673E598}" type="presParOf" srcId="{86ECBB9B-3759-43C0-A037-AFDD9B87E634}" destId="{D1B55265-7D73-4CD3-8BF9-0A500A46D345}" srcOrd="1" destOrd="0" presId="urn:microsoft.com/office/officeart/2018/2/layout/IconVerticalSolidList"/>
    <dgm:cxn modelId="{61C9A16E-3C6A-4E86-B892-86F1C4A402BE}" type="presParOf" srcId="{86ECBB9B-3759-43C0-A037-AFDD9B87E634}" destId="{8731D23F-3527-4D74-AB81-2ECEE7F0A2C6}" srcOrd="2" destOrd="0" presId="urn:microsoft.com/office/officeart/2018/2/layout/IconVerticalSolidList"/>
    <dgm:cxn modelId="{020CA2E8-C3AA-4FD2-A9A7-A8398FD9CD6B}" type="presParOf" srcId="{86ECBB9B-3759-43C0-A037-AFDD9B87E634}" destId="{09E7A830-4858-43E7-AFF0-B876DF734D7B}" srcOrd="3" destOrd="0" presId="urn:microsoft.com/office/officeart/2018/2/layout/IconVerticalSolidList"/>
    <dgm:cxn modelId="{7332DB23-1133-43D0-A930-6DE83D680B1F}" type="presParOf" srcId="{86ECBB9B-3759-43C0-A037-AFDD9B87E634}" destId="{B59C1676-61BB-403A-A3B2-52E1C0D78EB6}"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1362DA-B794-45B9-9BEE-599A1FD4F7C7}"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rtlCol="0"/>
        <a:lstStyle/>
        <a:p>
          <a:pPr rtl="0"/>
          <a:endParaRPr lang="en-ZA"/>
        </a:p>
      </dgm:t>
    </dgm:pt>
    <dgm:pt modelId="{4821B3E8-9370-4D21-8198-65BA4339E415}">
      <dgm:prSet phldrT="[Text]"/>
      <dgm:spPr/>
      <dgm:t>
        <a:bodyPr rtlCol="0"/>
        <a:lstStyle/>
        <a:p>
          <a:pPr>
            <a:lnSpc>
              <a:spcPct val="100000"/>
            </a:lnSpc>
          </a:pPr>
          <a:r>
            <a:rPr lang="fr-CA" b="1" noProof="0" err="1"/>
            <a:t>Prerequisites</a:t>
          </a:r>
          <a:endParaRPr lang="fr-CA" b="1" noProof="0"/>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CA" noProof="0"/>
            <a:t>Âge : N/A</a:t>
          </a:r>
          <a:endParaRPr lang="fr-FR" noProof="0"/>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EED48EC9-139E-4D1A-A023-E1766F475502}">
      <dgm:prSet phldrT="[Text]"/>
      <dgm:spPr/>
      <dgm:t>
        <a:bodyPr rtlCol="0"/>
        <a:lstStyle/>
        <a:p>
          <a:pPr>
            <a:lnSpc>
              <a:spcPct val="100000"/>
            </a:lnSpc>
          </a:pPr>
          <a:r>
            <a:rPr lang="fr-CA" b="1" noProof="0"/>
            <a:t>Course objectives</a:t>
          </a:r>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custT="1"/>
      <dgm:spPr/>
      <dgm:t>
        <a:bodyPr rtlCol="0"/>
        <a:lstStyle/>
        <a:p>
          <a:pPr>
            <a:lnSpc>
              <a:spcPct val="100000"/>
            </a:lnSpc>
          </a:pPr>
          <a:r>
            <a:rPr lang="en-US" sz="1000" b="0" i="0"/>
            <a:t>The Basic Microdrone Operator course provides cadets the opportunity to learn about drones in the Canadian Armed Forces, prepare for the Transport Canada exam, and explore careers involving drones.</a:t>
          </a:r>
          <a:endParaRPr lang="fr-FR" sz="1000"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en-US" noProof="0"/>
            <a:t>5 to 16 August 2024</a:t>
          </a:r>
          <a:endParaRPr lang="fr-FR" noProof="0"/>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3A03A91C-2911-4053-9421-34476557DB3E}">
      <dgm:prSet/>
      <dgm:spPr/>
      <dgm:t>
        <a:bodyPr/>
        <a:lstStyle/>
        <a:p>
          <a:pPr>
            <a:lnSpc>
              <a:spcPct val="100000"/>
            </a:lnSpc>
          </a:pPr>
          <a:r>
            <a:rPr lang="en-US" noProof="0"/>
            <a:t>Phase 3 / Silver star / Level 3 completed</a:t>
          </a:r>
          <a:endParaRPr lang="fr-CA" noProof="0"/>
        </a:p>
      </dgm:t>
    </dgm:pt>
    <dgm:pt modelId="{6D3137B9-6AA1-4008-9E84-2173CCD3176F}" type="parTrans" cxnId="{732A49C2-0310-407F-AE46-B04422999D44}">
      <dgm:prSet/>
      <dgm:spPr/>
      <dgm:t>
        <a:bodyPr/>
        <a:lstStyle/>
        <a:p>
          <a:endParaRPr lang="fr-CA"/>
        </a:p>
      </dgm:t>
    </dgm:pt>
    <dgm:pt modelId="{87449044-6B1C-4C84-99B8-50258AF4E14B}" type="sibTrans" cxnId="{732A49C2-0310-407F-AE46-B04422999D44}">
      <dgm:prSet/>
      <dgm:spPr/>
      <dgm:t>
        <a:bodyPr/>
        <a:lstStyle/>
        <a:p>
          <a:endParaRPr lang="fr-CA"/>
        </a:p>
      </dgm:t>
    </dgm:pt>
    <dgm:pt modelId="{35D99BD9-DEE2-46BD-AAC4-37D2106EC7B4}">
      <dgm:prSet custT="1"/>
      <dgm:spPr/>
      <dgm:t>
        <a:bodyPr/>
        <a:lstStyle/>
        <a:p>
          <a:pPr>
            <a:lnSpc>
              <a:spcPct val="100000"/>
            </a:lnSpc>
          </a:pPr>
          <a:r>
            <a:rPr lang="en-US" sz="1000" b="0" i="0"/>
            <a:t>Cadets attending this course, if successful, can achieve Transport Canada certification.</a:t>
          </a:r>
          <a:endParaRPr lang="fr-CA" sz="1000" b="0" i="0"/>
        </a:p>
      </dgm:t>
    </dgm:pt>
    <dgm:pt modelId="{D65F49BE-CE46-456F-82BC-E4B68972FC0B}" type="sibTrans" cxnId="{69E26177-BE97-49CB-B74D-D0A7FF65F3BC}">
      <dgm:prSet/>
      <dgm:spPr/>
      <dgm:t>
        <a:bodyPr/>
        <a:lstStyle/>
        <a:p>
          <a:endParaRPr lang="fr-CA"/>
        </a:p>
      </dgm:t>
    </dgm:pt>
    <dgm:pt modelId="{226D9061-E72C-49B0-AC55-55651DE30619}" type="parTrans" cxnId="{69E26177-BE97-49CB-B74D-D0A7FF65F3BC}">
      <dgm:prSet/>
      <dgm:spPr/>
      <dgm:t>
        <a:bodyPr/>
        <a:lstStyle/>
        <a:p>
          <a:endParaRPr lang="fr-CA"/>
        </a:p>
      </dgm:t>
    </dgm:pt>
    <dgm:pt modelId="{AA8EF86C-5604-4DAB-A8E7-FA7FB9686EC1}" type="pres">
      <dgm:prSet presAssocID="{6A1362DA-B794-45B9-9BEE-599A1FD4F7C7}" presName="root" presStyleCnt="0">
        <dgm:presLayoutVars>
          <dgm:dir/>
          <dgm:resizeHandles val="exact"/>
        </dgm:presLayoutVars>
      </dgm:prSet>
      <dgm:spPr/>
    </dgm:pt>
    <dgm:pt modelId="{71D3207A-3B25-4128-864D-31D7515BCE17}" type="pres">
      <dgm:prSet presAssocID="{4821B3E8-9370-4D21-8198-65BA4339E415}" presName="compNode" presStyleCnt="0"/>
      <dgm:spPr/>
    </dgm:pt>
    <dgm:pt modelId="{C7A5E852-4DA3-4167-A439-3BD723EBB1BB}" type="pres">
      <dgm:prSet presAssocID="{4821B3E8-9370-4D21-8198-65BA4339E415}" presName="bgRect" presStyleLbl="bgShp" presStyleIdx="0" presStyleCnt="3"/>
      <dgm:spPr/>
    </dgm:pt>
    <dgm:pt modelId="{49E1BA4D-7A4F-4090-9CB6-FF54FCB5B274}"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08C5E31D-C49B-436A-96BE-62B621B1600C}" type="pres">
      <dgm:prSet presAssocID="{4821B3E8-9370-4D21-8198-65BA4339E415}" presName="spaceRect" presStyleCnt="0"/>
      <dgm:spPr/>
    </dgm:pt>
    <dgm:pt modelId="{E4330F75-A898-4860-B77D-5019C08AC6F3}" type="pres">
      <dgm:prSet presAssocID="{4821B3E8-9370-4D21-8198-65BA4339E415}" presName="parTx" presStyleLbl="revTx" presStyleIdx="0" presStyleCnt="6">
        <dgm:presLayoutVars>
          <dgm:chMax val="0"/>
          <dgm:chPref val="0"/>
        </dgm:presLayoutVars>
      </dgm:prSet>
      <dgm:spPr/>
    </dgm:pt>
    <dgm:pt modelId="{937FEF3F-E9A5-4FCB-A31C-2C9A321EAE2D}" type="pres">
      <dgm:prSet presAssocID="{4821B3E8-9370-4D21-8198-65BA4339E415}" presName="desTx" presStyleLbl="revTx" presStyleIdx="1" presStyleCnt="6" custScaleX="120669">
        <dgm:presLayoutVars/>
      </dgm:prSet>
      <dgm:spPr/>
    </dgm:pt>
    <dgm:pt modelId="{DA0385FA-05EB-4126-85A6-DD93E110A47C}" type="pres">
      <dgm:prSet presAssocID="{9F2F4829-C8AF-40C8-B99D-D020B7AFAD49}" presName="sibTrans" presStyleCnt="0"/>
      <dgm:spPr/>
    </dgm:pt>
    <dgm:pt modelId="{642496C1-E102-4190-BC4C-996CC2838776}" type="pres">
      <dgm:prSet presAssocID="{EED48EC9-139E-4D1A-A023-E1766F475502}" presName="compNode" presStyleCnt="0"/>
      <dgm:spPr/>
    </dgm:pt>
    <dgm:pt modelId="{543A0E3A-2164-4382-84EE-249A1FD1658F}" type="pres">
      <dgm:prSet presAssocID="{EED48EC9-139E-4D1A-A023-E1766F475502}" presName="bgRect" presStyleLbl="bgShp" presStyleIdx="1" presStyleCnt="3"/>
      <dgm:spPr/>
    </dgm:pt>
    <dgm:pt modelId="{EB583606-D710-4AAC-98D1-1AB4824FEAB7}"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A991EC46-1981-4FB0-AC67-EE964ECB9AB3}" type="pres">
      <dgm:prSet presAssocID="{EED48EC9-139E-4D1A-A023-E1766F475502}" presName="spaceRect" presStyleCnt="0"/>
      <dgm:spPr/>
    </dgm:pt>
    <dgm:pt modelId="{7604ADA4-5BED-4C9D-8CC8-2C81C566C83F}" type="pres">
      <dgm:prSet presAssocID="{EED48EC9-139E-4D1A-A023-E1766F475502}" presName="parTx" presStyleLbl="revTx" presStyleIdx="2" presStyleCnt="6">
        <dgm:presLayoutVars>
          <dgm:chMax val="0"/>
          <dgm:chPref val="0"/>
        </dgm:presLayoutVars>
      </dgm:prSet>
      <dgm:spPr/>
    </dgm:pt>
    <dgm:pt modelId="{509D9702-F48A-403D-93CD-559AC39A15CD}" type="pres">
      <dgm:prSet presAssocID="{EED48EC9-139E-4D1A-A023-E1766F475502}" presName="desTx" presStyleLbl="revTx" presStyleIdx="3" presStyleCnt="6" custScaleX="125553">
        <dgm:presLayoutVars/>
      </dgm:prSet>
      <dgm:spPr/>
    </dgm:pt>
    <dgm:pt modelId="{039C8DEC-F7FD-46B1-BA76-CBA07DECD57F}" type="pres">
      <dgm:prSet presAssocID="{E8A58E6C-D702-4CD5-A4A4-68BF06D65777}" presName="sibTrans" presStyleCnt="0"/>
      <dgm:spPr/>
    </dgm:pt>
    <dgm:pt modelId="{28B1BDD3-D725-459B-8ABA-35F4C4026357}" type="pres">
      <dgm:prSet presAssocID="{55D18788-16D9-46D2-837A-960D65CA32C9}" presName="compNode" presStyleCnt="0"/>
      <dgm:spPr/>
    </dgm:pt>
    <dgm:pt modelId="{D73029E2-D4C5-4298-8280-662342A158D4}" type="pres">
      <dgm:prSet presAssocID="{55D18788-16D9-46D2-837A-960D65CA32C9}" presName="bgRect" presStyleLbl="bgShp" presStyleIdx="2" presStyleCnt="3"/>
      <dgm:spPr/>
    </dgm:pt>
    <dgm:pt modelId="{676F5148-13F1-4DBE-B350-266CBC2F89E7}"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022D4A8F-C451-4EB0-8B68-F83FD0D700A6}" type="pres">
      <dgm:prSet presAssocID="{55D18788-16D9-46D2-837A-960D65CA32C9}" presName="spaceRect" presStyleCnt="0"/>
      <dgm:spPr/>
    </dgm:pt>
    <dgm:pt modelId="{4ED88A98-DD47-41B2-A208-5AA408D78603}" type="pres">
      <dgm:prSet presAssocID="{55D18788-16D9-46D2-837A-960D65CA32C9}" presName="parTx" presStyleLbl="revTx" presStyleIdx="4" presStyleCnt="6">
        <dgm:presLayoutVars>
          <dgm:chMax val="0"/>
          <dgm:chPref val="0"/>
        </dgm:presLayoutVars>
      </dgm:prSet>
      <dgm:spPr/>
    </dgm:pt>
    <dgm:pt modelId="{E5BE8A5A-DF24-4CAC-853D-D11CB9D9CD30}" type="pres">
      <dgm:prSet presAssocID="{55D18788-16D9-46D2-837A-960D65CA32C9}" presName="desTx" presStyleLbl="revTx" presStyleIdx="5" presStyleCnt="6" custScaleX="120669">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66519A08-50C6-45CE-B362-4023D3ED6171}" type="presOf" srcId="{D51408AB-258D-4406-B40B-CC29CF313713}" destId="{509D9702-F48A-403D-93CD-559AC39A15CD}" srcOrd="0" destOrd="0" presId="urn:microsoft.com/office/officeart/2018/2/layout/IconVerticalSolidList"/>
    <dgm:cxn modelId="{620E4C09-C219-4DD3-A2EC-171B24B3AA08}" type="presOf" srcId="{5F850C0C-66DA-4799-ACB6-9C952061092A}" destId="{E5BE8A5A-DF24-4CAC-853D-D11CB9D9CD30}" srcOrd="0" destOrd="0" presId="urn:microsoft.com/office/officeart/2018/2/layout/IconVerticalSolidList"/>
    <dgm:cxn modelId="{6C3AEE11-2408-49AA-A775-6A3512F6F523}" srcId="{4821B3E8-9370-4D21-8198-65BA4339E415}" destId="{A79BCC07-4436-42E3-80A6-732F0A17966E}" srcOrd="0" destOrd="0" parTransId="{C3A2DAB3-4DF7-44D0-8672-751A277F8AE2}" sibTransId="{087A1BFF-C84C-4587-A80D-8974ABC8EF5F}"/>
    <dgm:cxn modelId="{410E9712-B870-4829-8FDD-A1C9D0C16687}" type="presOf" srcId="{35D99BD9-DEE2-46BD-AAC4-37D2106EC7B4}" destId="{509D9702-F48A-403D-93CD-559AC39A15CD}" srcOrd="0" destOrd="1" presId="urn:microsoft.com/office/officeart/2018/2/layout/IconVerticalSolidList"/>
    <dgm:cxn modelId="{EA907D62-157A-4A38-8417-D6BE9D25A22B}" type="presOf" srcId="{3A03A91C-2911-4053-9421-34476557DB3E}" destId="{937FEF3F-E9A5-4FCB-A31C-2C9A321EAE2D}" srcOrd="0" destOrd="1" presId="urn:microsoft.com/office/officeart/2018/2/layout/IconVerticalSolidList"/>
    <dgm:cxn modelId="{3B062869-03CF-417C-9B33-75A114BCBACA}" type="presOf" srcId="{55D18788-16D9-46D2-837A-960D65CA32C9}" destId="{4ED88A98-DD47-41B2-A208-5AA408D78603}" srcOrd="0" destOrd="0" presId="urn:microsoft.com/office/officeart/2018/2/layout/IconVerticalSolidList"/>
    <dgm:cxn modelId="{69E26177-BE97-49CB-B74D-D0A7FF65F3BC}" srcId="{EED48EC9-139E-4D1A-A023-E1766F475502}" destId="{35D99BD9-DEE2-46BD-AAC4-37D2106EC7B4}" srcOrd="1" destOrd="0" parTransId="{226D9061-E72C-49B0-AC55-55651DE30619}" sibTransId="{D65F49BE-CE46-456F-82BC-E4B68972FC0B}"/>
    <dgm:cxn modelId="{508AA677-84BC-4D76-B730-28EA84E9EBCA}" srcId="{6A1362DA-B794-45B9-9BEE-599A1FD4F7C7}" destId="{EED48EC9-139E-4D1A-A023-E1766F475502}" srcOrd="1" destOrd="0" parTransId="{D0F6851C-F0F8-491D-B94E-762CD794E96A}" sibTransId="{E8A58E6C-D702-4CD5-A4A4-68BF06D65777}"/>
    <dgm:cxn modelId="{37CD6093-A8E8-4AD2-BF0D-483393BE1F19}" type="presOf" srcId="{A79BCC07-4436-42E3-80A6-732F0A17966E}" destId="{937FEF3F-E9A5-4FCB-A31C-2C9A321EAE2D}" srcOrd="0" destOrd="0" presId="urn:microsoft.com/office/officeart/2018/2/layout/IconVerticalSolidList"/>
    <dgm:cxn modelId="{9C922EBA-F29D-4513-BB8B-2256F7C37CBB}" type="presOf" srcId="{6A1362DA-B794-45B9-9BEE-599A1FD4F7C7}" destId="{AA8EF86C-5604-4DAB-A8E7-FA7FB9686EC1}" srcOrd="0" destOrd="0" presId="urn:microsoft.com/office/officeart/2018/2/layout/IconVerticalSolidList"/>
    <dgm:cxn modelId="{1D3D3BC2-7F82-4C5A-8D6B-503206F18A71}" srcId="{EED48EC9-139E-4D1A-A023-E1766F475502}" destId="{D51408AB-258D-4406-B40B-CC29CF313713}" srcOrd="0" destOrd="0" parTransId="{6CA7A0CF-B790-4872-B7B2-B1B9A8D28491}" sibTransId="{18195661-4D89-4F14-8701-171F7C521288}"/>
    <dgm:cxn modelId="{732A49C2-0310-407F-AE46-B04422999D44}" srcId="{4821B3E8-9370-4D21-8198-65BA4339E415}" destId="{3A03A91C-2911-4053-9421-34476557DB3E}" srcOrd="1" destOrd="0" parTransId="{6D3137B9-6AA1-4008-9E84-2173CCD3176F}" sibTransId="{87449044-6B1C-4C84-99B8-50258AF4E14B}"/>
    <dgm:cxn modelId="{FCFDD2D2-C9D2-4396-9AB3-F3C7D11EAE5C}" type="presOf" srcId="{EED48EC9-139E-4D1A-A023-E1766F475502}" destId="{7604ADA4-5BED-4C9D-8CC8-2C81C566C83F}" srcOrd="0" destOrd="0" presId="urn:microsoft.com/office/officeart/2018/2/layout/IconVerticalSolidList"/>
    <dgm:cxn modelId="{E20EF0EF-E539-4948-B46C-9E9B5B3AA634}" srcId="{6A1362DA-B794-45B9-9BEE-599A1FD4F7C7}" destId="{55D18788-16D9-46D2-837A-960D65CA32C9}" srcOrd="2" destOrd="0" parTransId="{D39B7213-81B5-4957-BC58-13232544EBDA}" sibTransId="{8442729E-1D19-458D-98BD-1AB5B700F9E0}"/>
    <dgm:cxn modelId="{B1FBA1F1-5BD7-43D2-ABE0-597094B8E12F}" type="presOf" srcId="{4821B3E8-9370-4D21-8198-65BA4339E415}" destId="{E4330F75-A898-4860-B77D-5019C08AC6F3}" srcOrd="0" destOrd="0" presId="urn:microsoft.com/office/officeart/2018/2/layout/IconVerticalSolidList"/>
    <dgm:cxn modelId="{E14EC1FA-6481-41D2-AE31-0F9E15D74881}" srcId="{6A1362DA-B794-45B9-9BEE-599A1FD4F7C7}" destId="{4821B3E8-9370-4D21-8198-65BA4339E415}" srcOrd="0" destOrd="0" parTransId="{763F03D9-CB7E-435B-BA77-D1F8D4274E03}" sibTransId="{9F2F4829-C8AF-40C8-B99D-D020B7AFAD49}"/>
    <dgm:cxn modelId="{FC20B980-0BF9-4F30-A104-09D0E21D02DE}" type="presParOf" srcId="{AA8EF86C-5604-4DAB-A8E7-FA7FB9686EC1}" destId="{71D3207A-3B25-4128-864D-31D7515BCE17}" srcOrd="0" destOrd="0" presId="urn:microsoft.com/office/officeart/2018/2/layout/IconVerticalSolidList"/>
    <dgm:cxn modelId="{3A223975-6664-4D60-82AE-E58474E61DDC}" type="presParOf" srcId="{71D3207A-3B25-4128-864D-31D7515BCE17}" destId="{C7A5E852-4DA3-4167-A439-3BD723EBB1BB}" srcOrd="0" destOrd="0" presId="urn:microsoft.com/office/officeart/2018/2/layout/IconVerticalSolidList"/>
    <dgm:cxn modelId="{EF9C95AC-50AD-4B5F-9C91-F41BEF810C43}" type="presParOf" srcId="{71D3207A-3B25-4128-864D-31D7515BCE17}" destId="{49E1BA4D-7A4F-4090-9CB6-FF54FCB5B274}" srcOrd="1" destOrd="0" presId="urn:microsoft.com/office/officeart/2018/2/layout/IconVerticalSolidList"/>
    <dgm:cxn modelId="{10DCD49F-F57C-4A37-A5F8-F5A1C5BD8202}" type="presParOf" srcId="{71D3207A-3B25-4128-864D-31D7515BCE17}" destId="{08C5E31D-C49B-436A-96BE-62B621B1600C}" srcOrd="2" destOrd="0" presId="urn:microsoft.com/office/officeart/2018/2/layout/IconVerticalSolidList"/>
    <dgm:cxn modelId="{F1CEC262-704B-4CEF-9C52-17ABC5FECB34}" type="presParOf" srcId="{71D3207A-3B25-4128-864D-31D7515BCE17}" destId="{E4330F75-A898-4860-B77D-5019C08AC6F3}" srcOrd="3" destOrd="0" presId="urn:microsoft.com/office/officeart/2018/2/layout/IconVerticalSolidList"/>
    <dgm:cxn modelId="{0B444EC0-AE28-4384-A2EA-BE149F5D3F12}" type="presParOf" srcId="{71D3207A-3B25-4128-864D-31D7515BCE17}" destId="{937FEF3F-E9A5-4FCB-A31C-2C9A321EAE2D}" srcOrd="4" destOrd="0" presId="urn:microsoft.com/office/officeart/2018/2/layout/IconVerticalSolidList"/>
    <dgm:cxn modelId="{66266EEA-4C30-41C1-B438-55E3C48296CB}" type="presParOf" srcId="{AA8EF86C-5604-4DAB-A8E7-FA7FB9686EC1}" destId="{DA0385FA-05EB-4126-85A6-DD93E110A47C}" srcOrd="1" destOrd="0" presId="urn:microsoft.com/office/officeart/2018/2/layout/IconVerticalSolidList"/>
    <dgm:cxn modelId="{FC3CA94E-AE59-41A9-BF00-7F8D167C4578}" type="presParOf" srcId="{AA8EF86C-5604-4DAB-A8E7-FA7FB9686EC1}" destId="{642496C1-E102-4190-BC4C-996CC2838776}" srcOrd="2" destOrd="0" presId="urn:microsoft.com/office/officeart/2018/2/layout/IconVerticalSolidList"/>
    <dgm:cxn modelId="{DAB4F940-A818-43F5-91E1-1345875A710E}" type="presParOf" srcId="{642496C1-E102-4190-BC4C-996CC2838776}" destId="{543A0E3A-2164-4382-84EE-249A1FD1658F}" srcOrd="0" destOrd="0" presId="urn:microsoft.com/office/officeart/2018/2/layout/IconVerticalSolidList"/>
    <dgm:cxn modelId="{7D4E9566-3FED-4291-B0F1-E3E1F954EECD}" type="presParOf" srcId="{642496C1-E102-4190-BC4C-996CC2838776}" destId="{EB583606-D710-4AAC-98D1-1AB4824FEAB7}" srcOrd="1" destOrd="0" presId="urn:microsoft.com/office/officeart/2018/2/layout/IconVerticalSolidList"/>
    <dgm:cxn modelId="{B63B702C-0DEA-4F63-8958-DCF9BEB60FFF}" type="presParOf" srcId="{642496C1-E102-4190-BC4C-996CC2838776}" destId="{A991EC46-1981-4FB0-AC67-EE964ECB9AB3}" srcOrd="2" destOrd="0" presId="urn:microsoft.com/office/officeart/2018/2/layout/IconVerticalSolidList"/>
    <dgm:cxn modelId="{8B88D323-FFB9-4310-92FA-751A152DD42C}" type="presParOf" srcId="{642496C1-E102-4190-BC4C-996CC2838776}" destId="{7604ADA4-5BED-4C9D-8CC8-2C81C566C83F}" srcOrd="3" destOrd="0" presId="urn:microsoft.com/office/officeart/2018/2/layout/IconVerticalSolidList"/>
    <dgm:cxn modelId="{240B3F20-589C-4978-B20F-6E6E25C1495C}" type="presParOf" srcId="{642496C1-E102-4190-BC4C-996CC2838776}" destId="{509D9702-F48A-403D-93CD-559AC39A15CD}" srcOrd="4" destOrd="0" presId="urn:microsoft.com/office/officeart/2018/2/layout/IconVerticalSolidList"/>
    <dgm:cxn modelId="{BA099C37-4CA0-4222-9129-1995769565CA}" type="presParOf" srcId="{AA8EF86C-5604-4DAB-A8E7-FA7FB9686EC1}" destId="{039C8DEC-F7FD-46B1-BA76-CBA07DECD57F}" srcOrd="3" destOrd="0" presId="urn:microsoft.com/office/officeart/2018/2/layout/IconVerticalSolidList"/>
    <dgm:cxn modelId="{7BD9828E-BEB8-40EF-B0F3-25AF12C25D3D}" type="presParOf" srcId="{AA8EF86C-5604-4DAB-A8E7-FA7FB9686EC1}" destId="{28B1BDD3-D725-459B-8ABA-35F4C4026357}" srcOrd="4" destOrd="0" presId="urn:microsoft.com/office/officeart/2018/2/layout/IconVerticalSolidList"/>
    <dgm:cxn modelId="{EB556175-7DD6-4690-B89C-12E8FDCDD3B9}" type="presParOf" srcId="{28B1BDD3-D725-459B-8ABA-35F4C4026357}" destId="{D73029E2-D4C5-4298-8280-662342A158D4}" srcOrd="0" destOrd="0" presId="urn:microsoft.com/office/officeart/2018/2/layout/IconVerticalSolidList"/>
    <dgm:cxn modelId="{A9017B9A-E62B-43B2-9023-520AE1BB55A0}" type="presParOf" srcId="{28B1BDD3-D725-459B-8ABA-35F4C4026357}" destId="{676F5148-13F1-4DBE-B350-266CBC2F89E7}" srcOrd="1" destOrd="0" presId="urn:microsoft.com/office/officeart/2018/2/layout/IconVerticalSolidList"/>
    <dgm:cxn modelId="{93E6362E-A95D-4CBB-8B22-B15199BD2768}" type="presParOf" srcId="{28B1BDD3-D725-459B-8ABA-35F4C4026357}" destId="{022D4A8F-C451-4EB0-8B68-F83FD0D700A6}" srcOrd="2" destOrd="0" presId="urn:microsoft.com/office/officeart/2018/2/layout/IconVerticalSolidList"/>
    <dgm:cxn modelId="{A84352AC-3312-4B72-B33E-37ECD09E61A6}" type="presParOf" srcId="{28B1BDD3-D725-459B-8ABA-35F4C4026357}" destId="{4ED88A98-DD47-41B2-A208-5AA408D78603}" srcOrd="3" destOrd="0" presId="urn:microsoft.com/office/officeart/2018/2/layout/IconVerticalSolidList"/>
    <dgm:cxn modelId="{79811E07-1F0B-49A6-A05D-86850B3F3ECD}" type="presParOf" srcId="{28B1BDD3-D725-459B-8ABA-35F4C4026357}" destId="{E5BE8A5A-DF24-4CAC-853D-D11CB9D9CD30}"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1362DA-B794-45B9-9BEE-599A1FD4F7C7}"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rtlCol="0"/>
        <a:lstStyle/>
        <a:p>
          <a:pPr rtl="0"/>
          <a:endParaRPr lang="en-ZA"/>
        </a:p>
      </dgm:t>
    </dgm:pt>
    <dgm:pt modelId="{4821B3E8-9370-4D21-8198-65BA4339E415}">
      <dgm:prSet phldrT="[Text]"/>
      <dgm:spPr/>
      <dgm:t>
        <a:bodyPr rtlCol="0"/>
        <a:lstStyle/>
        <a:p>
          <a:pPr>
            <a:lnSpc>
              <a:spcPct val="100000"/>
            </a:lnSpc>
            <a:defRPr b="1"/>
          </a:pPr>
          <a:r>
            <a:rPr lang="fr-CA" b="1" noProof="0" err="1"/>
            <a:t>Prerequisites</a:t>
          </a:r>
          <a:endParaRPr lang="fr-CA" b="1" noProof="0"/>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CA" sz="1300" noProof="0"/>
            <a:t>Âge : N/A</a:t>
          </a:r>
          <a:endParaRPr lang="fr-FR" sz="1300" noProof="0"/>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EED48EC9-139E-4D1A-A023-E1766F475502}">
      <dgm:prSet phldrT="[Text]"/>
      <dgm:spPr/>
      <dgm:t>
        <a:bodyPr rtlCol="0"/>
        <a:lstStyle/>
        <a:p>
          <a:pPr>
            <a:lnSpc>
              <a:spcPct val="100000"/>
            </a:lnSpc>
            <a:defRPr b="1"/>
          </a:pPr>
          <a:r>
            <a:rPr lang="fr-CA" b="1" noProof="0"/>
            <a:t>Course objectives</a:t>
          </a:r>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custT="1"/>
      <dgm:spPr/>
      <dgm:t>
        <a:bodyPr rtlCol="0"/>
        <a:lstStyle/>
        <a:p>
          <a:pPr>
            <a:lnSpc>
              <a:spcPct val="100000"/>
            </a:lnSpc>
          </a:pPr>
          <a:r>
            <a:rPr lang="en-US" sz="1200" b="0" i="0"/>
            <a:t>The Nova Quest course provides cadets the opportunity to explore the Canadian Aerospace industry, its exciting past, and the potential future for advanced space technologies.</a:t>
          </a:r>
          <a:endParaRPr lang="fr-FR" sz="1200"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defRPr b="1"/>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custT="1"/>
      <dgm:spPr/>
      <dgm:t>
        <a:bodyPr rtlCol="0"/>
        <a:lstStyle/>
        <a:p>
          <a:pPr>
            <a:lnSpc>
              <a:spcPct val="100000"/>
            </a:lnSpc>
          </a:pPr>
          <a:r>
            <a:rPr lang="en-US" sz="2400" noProof="0"/>
            <a:t>5 to 16 August 2024</a:t>
          </a:r>
          <a:endParaRPr lang="fr-FR" sz="2400" noProof="0"/>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E2B8F642-50FD-45B8-8B51-7FFB47F41E43}">
      <dgm:prSet/>
      <dgm:spPr/>
      <dgm:t>
        <a:bodyPr/>
        <a:lstStyle/>
        <a:p>
          <a:pPr>
            <a:lnSpc>
              <a:spcPct val="100000"/>
            </a:lnSpc>
          </a:pPr>
          <a:r>
            <a:rPr lang="en-US" sz="1300" noProof="0"/>
            <a:t>Phase 3 / Silver star / Level 3 completed</a:t>
          </a:r>
        </a:p>
        <a:p>
          <a:pPr>
            <a:lnSpc>
              <a:spcPct val="100000"/>
            </a:lnSpc>
          </a:pPr>
          <a:r>
            <a:rPr lang="fr-CA" sz="1300" u="sng" noProof="0"/>
            <a:t>Minimum Hardware</a:t>
          </a:r>
          <a:r>
            <a:rPr lang="fr-CA" sz="1300" noProof="0"/>
            <a:t>:</a:t>
          </a:r>
        </a:p>
      </dgm:t>
    </dgm:pt>
    <dgm:pt modelId="{065C6706-1704-4880-BB95-CD311C6872EC}" type="parTrans" cxnId="{30E8E71D-4AA7-4E8D-8456-12E29B859E1C}">
      <dgm:prSet/>
      <dgm:spPr/>
      <dgm:t>
        <a:bodyPr/>
        <a:lstStyle/>
        <a:p>
          <a:endParaRPr lang="fr-CA"/>
        </a:p>
      </dgm:t>
    </dgm:pt>
    <dgm:pt modelId="{0BA735B5-B8D5-48FC-A4A3-BD6FF5ED2342}" type="sibTrans" cxnId="{30E8E71D-4AA7-4E8D-8456-12E29B859E1C}">
      <dgm:prSet/>
      <dgm:spPr/>
      <dgm:t>
        <a:bodyPr/>
        <a:lstStyle/>
        <a:p>
          <a:endParaRPr lang="fr-CA"/>
        </a:p>
      </dgm:t>
    </dgm:pt>
    <dgm:pt modelId="{AE37ACBB-E5EF-4B41-9DB3-A9395FA00703}">
      <dgm:prSet custT="1"/>
      <dgm:spPr/>
      <dgm:t>
        <a:bodyPr/>
        <a:lstStyle/>
        <a:p>
          <a:pPr>
            <a:lnSpc>
              <a:spcPct val="100000"/>
            </a:lnSpc>
          </a:pPr>
          <a:r>
            <a:rPr lang="fr-CA" sz="1000" noProof="0"/>
            <a:t>Processor: Intel® Core™ i5, or AMD Ryzen™ 5</a:t>
          </a:r>
        </a:p>
      </dgm:t>
    </dgm:pt>
    <dgm:pt modelId="{05C6DBE7-9D80-4760-A4AD-068440DB9D45}" type="parTrans" cxnId="{F25E82FE-A296-4FF9-BA4D-5003822F6109}">
      <dgm:prSet/>
      <dgm:spPr/>
      <dgm:t>
        <a:bodyPr/>
        <a:lstStyle/>
        <a:p>
          <a:endParaRPr lang="fr-CA"/>
        </a:p>
      </dgm:t>
    </dgm:pt>
    <dgm:pt modelId="{EF2067DA-302B-4F86-ACFD-EC3201068641}" type="sibTrans" cxnId="{F25E82FE-A296-4FF9-BA4D-5003822F6109}">
      <dgm:prSet/>
      <dgm:spPr/>
      <dgm:t>
        <a:bodyPr/>
        <a:lstStyle/>
        <a:p>
          <a:endParaRPr lang="fr-CA"/>
        </a:p>
      </dgm:t>
    </dgm:pt>
    <dgm:pt modelId="{A8CBAFFE-6D75-437E-8C47-7CF0B798104F}">
      <dgm:prSet custT="1"/>
      <dgm:spPr/>
      <dgm:t>
        <a:bodyPr/>
        <a:lstStyle/>
        <a:p>
          <a:pPr>
            <a:lnSpc>
              <a:spcPct val="100000"/>
            </a:lnSpc>
          </a:pPr>
          <a:r>
            <a:rPr lang="fr-CA" sz="1000" noProof="0"/>
            <a:t>Memory/RAM: 8 GB</a:t>
          </a:r>
        </a:p>
      </dgm:t>
    </dgm:pt>
    <dgm:pt modelId="{539CB7EF-3D84-4192-B95A-947E98F19305}" type="parTrans" cxnId="{39DDBEA8-0503-4E3A-85D1-D3A0F4162639}">
      <dgm:prSet/>
      <dgm:spPr/>
      <dgm:t>
        <a:bodyPr/>
        <a:lstStyle/>
        <a:p>
          <a:endParaRPr lang="fr-CA"/>
        </a:p>
      </dgm:t>
    </dgm:pt>
    <dgm:pt modelId="{527EB4C7-3A48-468C-B9C1-E04FE288E3E2}" type="sibTrans" cxnId="{39DDBEA8-0503-4E3A-85D1-D3A0F4162639}">
      <dgm:prSet/>
      <dgm:spPr/>
      <dgm:t>
        <a:bodyPr/>
        <a:lstStyle/>
        <a:p>
          <a:endParaRPr lang="fr-CA"/>
        </a:p>
      </dgm:t>
    </dgm:pt>
    <dgm:pt modelId="{A0AF36FD-6E96-4156-A211-36CA1DFE9AAA}">
      <dgm:prSet custT="1"/>
      <dgm:spPr/>
      <dgm:t>
        <a:bodyPr/>
        <a:lstStyle/>
        <a:p>
          <a:pPr>
            <a:lnSpc>
              <a:spcPct val="100000"/>
            </a:lnSpc>
          </a:pPr>
          <a:r>
            <a:rPr lang="fr-CA" sz="1000" noProof="0"/>
            <a:t>Disk Space: 3 GB</a:t>
          </a:r>
        </a:p>
      </dgm:t>
    </dgm:pt>
    <dgm:pt modelId="{868F300C-8F27-4233-A4D0-7AFB6BB5E3C1}" type="parTrans" cxnId="{691DFB1E-4AA4-4B13-9AEC-82E415D762CD}">
      <dgm:prSet/>
      <dgm:spPr/>
      <dgm:t>
        <a:bodyPr/>
        <a:lstStyle/>
        <a:p>
          <a:endParaRPr lang="fr-CA"/>
        </a:p>
      </dgm:t>
    </dgm:pt>
    <dgm:pt modelId="{E9A1400D-D863-4E37-BAF9-149C6155F3BE}" type="sibTrans" cxnId="{691DFB1E-4AA4-4B13-9AEC-82E415D762CD}">
      <dgm:prSet/>
      <dgm:spPr/>
      <dgm:t>
        <a:bodyPr/>
        <a:lstStyle/>
        <a:p>
          <a:endParaRPr lang="fr-CA"/>
        </a:p>
      </dgm:t>
    </dgm:pt>
    <dgm:pt modelId="{1D195DF9-123B-43E3-8275-AB981D72599D}">
      <dgm:prSet custT="1"/>
      <dgm:spPr/>
      <dgm:t>
        <a:bodyPr/>
        <a:lstStyle/>
        <a:p>
          <a:pPr>
            <a:lnSpc>
              <a:spcPct val="100000"/>
            </a:lnSpc>
          </a:pPr>
          <a:r>
            <a:rPr lang="en-US" sz="1000" noProof="0"/>
            <a:t>Graphics Card: graphic card must support OpenGL 2.0.</a:t>
          </a:r>
          <a:endParaRPr lang="fr-CA" sz="1000" noProof="0"/>
        </a:p>
      </dgm:t>
    </dgm:pt>
    <dgm:pt modelId="{E8D162DB-B942-4969-BD4B-D8D819B5A95E}" type="parTrans" cxnId="{4E8546F3-A026-47B6-A2DC-596A8897FA56}">
      <dgm:prSet/>
      <dgm:spPr/>
      <dgm:t>
        <a:bodyPr/>
        <a:lstStyle/>
        <a:p>
          <a:endParaRPr lang="fr-CA"/>
        </a:p>
      </dgm:t>
    </dgm:pt>
    <dgm:pt modelId="{C76CBDDE-B5B8-49F7-A79F-1F8178E2A855}" type="sibTrans" cxnId="{4E8546F3-A026-47B6-A2DC-596A8897FA56}">
      <dgm:prSet/>
      <dgm:spPr/>
      <dgm:t>
        <a:bodyPr/>
        <a:lstStyle/>
        <a:p>
          <a:endParaRPr lang="fr-CA"/>
        </a:p>
      </dgm:t>
    </dgm:pt>
    <dgm:pt modelId="{75AD0117-7869-4BA0-81EC-CC0E1E5FD285}">
      <dgm:prSet custT="1"/>
      <dgm:spPr/>
      <dgm:t>
        <a:bodyPr/>
        <a:lstStyle/>
        <a:p>
          <a:pPr>
            <a:lnSpc>
              <a:spcPct val="100000"/>
            </a:lnSpc>
          </a:pPr>
          <a:r>
            <a:rPr lang="fr-CA" sz="1000" noProof="0"/>
            <a:t>1 GB (minimum)</a:t>
          </a:r>
        </a:p>
      </dgm:t>
    </dgm:pt>
    <dgm:pt modelId="{4BEACA90-CDA1-4F00-B1DA-0FBF35654E5C}" type="parTrans" cxnId="{30C9E845-4207-4DCD-93A5-D00EDC968C3A}">
      <dgm:prSet/>
      <dgm:spPr/>
      <dgm:t>
        <a:bodyPr/>
        <a:lstStyle/>
        <a:p>
          <a:endParaRPr lang="fr-CA"/>
        </a:p>
      </dgm:t>
    </dgm:pt>
    <dgm:pt modelId="{193C14EA-DA48-4FE2-9DD7-E3909C29A10E}" type="sibTrans" cxnId="{30C9E845-4207-4DCD-93A5-D00EDC968C3A}">
      <dgm:prSet/>
      <dgm:spPr/>
      <dgm:t>
        <a:bodyPr/>
        <a:lstStyle/>
        <a:p>
          <a:endParaRPr lang="fr-CA"/>
        </a:p>
      </dgm:t>
    </dgm:pt>
    <dgm:pt modelId="{34C25D75-F51C-4ABB-A962-79977863AA46}">
      <dgm:prSet custT="1"/>
      <dgm:spPr/>
      <dgm:t>
        <a:bodyPr/>
        <a:lstStyle/>
        <a:p>
          <a:pPr>
            <a:lnSpc>
              <a:spcPct val="100000"/>
            </a:lnSpc>
          </a:pPr>
          <a:r>
            <a:rPr lang="en-US" sz="1000" noProof="0"/>
            <a:t>No Chrome Books or Apple Computers</a:t>
          </a:r>
          <a:endParaRPr lang="fr-CA" sz="1000" noProof="0"/>
        </a:p>
      </dgm:t>
    </dgm:pt>
    <dgm:pt modelId="{B2B8617B-5F68-4F61-9A89-35AC74EA8611}" type="parTrans" cxnId="{DA6FC18E-C7AE-41E5-AA1D-3EF75D94C97E}">
      <dgm:prSet/>
      <dgm:spPr/>
      <dgm:t>
        <a:bodyPr/>
        <a:lstStyle/>
        <a:p>
          <a:endParaRPr lang="fr-CA"/>
        </a:p>
      </dgm:t>
    </dgm:pt>
    <dgm:pt modelId="{D87B56AA-C438-4254-B252-DBCAD2D0CB26}" type="sibTrans" cxnId="{DA6FC18E-C7AE-41E5-AA1D-3EF75D94C97E}">
      <dgm:prSet/>
      <dgm:spPr/>
      <dgm:t>
        <a:bodyPr/>
        <a:lstStyle/>
        <a:p>
          <a:endParaRPr lang="fr-CA"/>
        </a:p>
      </dgm:t>
    </dgm:pt>
    <dgm:pt modelId="{D878F989-C66F-481C-97CA-028D84927B0A}">
      <dgm:prSet custT="1"/>
      <dgm:spPr/>
      <dgm:t>
        <a:bodyPr/>
        <a:lstStyle/>
        <a:p>
          <a:pPr>
            <a:lnSpc>
              <a:spcPct val="100000"/>
            </a:lnSpc>
          </a:pPr>
          <a:r>
            <a:rPr lang="en-US" sz="1200" b="0" i="0"/>
            <a:t>Activities include simulating life in space, and its intricacies in survival, communication, and exploration, identifying celestial objects, and exploring new technologies in the aerospace world.</a:t>
          </a:r>
          <a:endParaRPr lang="fr-CA" sz="1200" b="0" i="0"/>
        </a:p>
      </dgm:t>
    </dgm:pt>
    <dgm:pt modelId="{80AA67E5-C11B-4D0B-BA77-E50EB2630E7D}" type="parTrans" cxnId="{3864C761-8077-4884-AF90-E95354169564}">
      <dgm:prSet/>
      <dgm:spPr/>
      <dgm:t>
        <a:bodyPr/>
        <a:lstStyle/>
        <a:p>
          <a:endParaRPr lang="fr-CA"/>
        </a:p>
      </dgm:t>
    </dgm:pt>
    <dgm:pt modelId="{5F3BAC2F-A396-48A3-B9EC-5071F58F1441}" type="sibTrans" cxnId="{3864C761-8077-4884-AF90-E95354169564}">
      <dgm:prSet/>
      <dgm:spPr/>
      <dgm:t>
        <a:bodyPr/>
        <a:lstStyle/>
        <a:p>
          <a:endParaRPr lang="fr-CA"/>
        </a:p>
      </dgm:t>
    </dgm:pt>
    <dgm:pt modelId="{D615AD95-AC5D-4165-9D71-060E4810CD5C}" type="pres">
      <dgm:prSet presAssocID="{6A1362DA-B794-45B9-9BEE-599A1FD4F7C7}" presName="root" presStyleCnt="0">
        <dgm:presLayoutVars>
          <dgm:dir/>
          <dgm:resizeHandles val="exact"/>
        </dgm:presLayoutVars>
      </dgm:prSet>
      <dgm:spPr/>
    </dgm:pt>
    <dgm:pt modelId="{921DD3C3-DA39-40E1-9D65-94747BDFFA4C}" type="pres">
      <dgm:prSet presAssocID="{4821B3E8-9370-4D21-8198-65BA4339E415}" presName="compNode" presStyleCnt="0"/>
      <dgm:spPr/>
    </dgm:pt>
    <dgm:pt modelId="{66A025DB-AE1C-4D6B-98CB-3B95712C901C}"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85C6B753-C06E-4ADB-BD52-981600E080F6}" type="pres">
      <dgm:prSet presAssocID="{4821B3E8-9370-4D21-8198-65BA4339E415}" presName="iconSpace" presStyleCnt="0"/>
      <dgm:spPr/>
    </dgm:pt>
    <dgm:pt modelId="{1A629F31-D08C-41EF-B1E1-F76794688582}" type="pres">
      <dgm:prSet presAssocID="{4821B3E8-9370-4D21-8198-65BA4339E415}" presName="parTx" presStyleLbl="revTx" presStyleIdx="0" presStyleCnt="6">
        <dgm:presLayoutVars>
          <dgm:chMax val="0"/>
          <dgm:chPref val="0"/>
        </dgm:presLayoutVars>
      </dgm:prSet>
      <dgm:spPr/>
    </dgm:pt>
    <dgm:pt modelId="{870E9CE6-D064-461A-B113-4BD30EAE3F49}" type="pres">
      <dgm:prSet presAssocID="{4821B3E8-9370-4D21-8198-65BA4339E415}" presName="txSpace" presStyleCnt="0"/>
      <dgm:spPr/>
    </dgm:pt>
    <dgm:pt modelId="{E73D8D59-B4CF-4FB8-B1CE-F5D635B8AD05}" type="pres">
      <dgm:prSet presAssocID="{4821B3E8-9370-4D21-8198-65BA4339E415}" presName="desTx" presStyleLbl="revTx" presStyleIdx="1" presStyleCnt="6">
        <dgm:presLayoutVars/>
      </dgm:prSet>
      <dgm:spPr/>
    </dgm:pt>
    <dgm:pt modelId="{886E1DBF-1E21-44BF-80B0-7D28A5B8DE56}" type="pres">
      <dgm:prSet presAssocID="{9F2F4829-C8AF-40C8-B99D-D020B7AFAD49}" presName="sibTrans" presStyleCnt="0"/>
      <dgm:spPr/>
    </dgm:pt>
    <dgm:pt modelId="{A89CF492-C16C-4894-8CCE-ABE7B2419236}" type="pres">
      <dgm:prSet presAssocID="{EED48EC9-139E-4D1A-A023-E1766F475502}" presName="compNode" presStyleCnt="0"/>
      <dgm:spPr/>
    </dgm:pt>
    <dgm:pt modelId="{90F297BB-B807-494F-A422-4A735E4CD9CE}"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B9248BF3-8C1F-4D08-BF2D-833FC74D4F91}" type="pres">
      <dgm:prSet presAssocID="{EED48EC9-139E-4D1A-A023-E1766F475502}" presName="iconSpace" presStyleCnt="0"/>
      <dgm:spPr/>
    </dgm:pt>
    <dgm:pt modelId="{F41E4867-AB68-4FAA-BACB-980203883744}" type="pres">
      <dgm:prSet presAssocID="{EED48EC9-139E-4D1A-A023-E1766F475502}" presName="parTx" presStyleLbl="revTx" presStyleIdx="2" presStyleCnt="6">
        <dgm:presLayoutVars>
          <dgm:chMax val="0"/>
          <dgm:chPref val="0"/>
        </dgm:presLayoutVars>
      </dgm:prSet>
      <dgm:spPr/>
    </dgm:pt>
    <dgm:pt modelId="{9555A673-FE20-45CC-A1A7-34059B864B10}" type="pres">
      <dgm:prSet presAssocID="{EED48EC9-139E-4D1A-A023-E1766F475502}" presName="txSpace" presStyleCnt="0"/>
      <dgm:spPr/>
    </dgm:pt>
    <dgm:pt modelId="{5A7A80CB-3030-4439-B250-C7EB13D6B008}" type="pres">
      <dgm:prSet presAssocID="{EED48EC9-139E-4D1A-A023-E1766F475502}" presName="desTx" presStyleLbl="revTx" presStyleIdx="3" presStyleCnt="6">
        <dgm:presLayoutVars/>
      </dgm:prSet>
      <dgm:spPr/>
    </dgm:pt>
    <dgm:pt modelId="{2168A6B8-C3F2-4F1A-8BF8-B70AFBFE7A27}" type="pres">
      <dgm:prSet presAssocID="{E8A58E6C-D702-4CD5-A4A4-68BF06D65777}" presName="sibTrans" presStyleCnt="0"/>
      <dgm:spPr/>
    </dgm:pt>
    <dgm:pt modelId="{C91A0E7F-C378-4706-BA75-E1FE2809E51A}" type="pres">
      <dgm:prSet presAssocID="{55D18788-16D9-46D2-837A-960D65CA32C9}" presName="compNode" presStyleCnt="0"/>
      <dgm:spPr/>
    </dgm:pt>
    <dgm:pt modelId="{75F851F3-E4CB-40E5-B0A1-9D9E9A679A1F}"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D784B000-E612-429F-A8FD-3FE97FF8E017}" type="pres">
      <dgm:prSet presAssocID="{55D18788-16D9-46D2-837A-960D65CA32C9}" presName="iconSpace" presStyleCnt="0"/>
      <dgm:spPr/>
    </dgm:pt>
    <dgm:pt modelId="{54668509-EA7B-440A-BBF2-A0F2AECE1DCC}" type="pres">
      <dgm:prSet presAssocID="{55D18788-16D9-46D2-837A-960D65CA32C9}" presName="parTx" presStyleLbl="revTx" presStyleIdx="4" presStyleCnt="6">
        <dgm:presLayoutVars>
          <dgm:chMax val="0"/>
          <dgm:chPref val="0"/>
        </dgm:presLayoutVars>
      </dgm:prSet>
      <dgm:spPr/>
    </dgm:pt>
    <dgm:pt modelId="{5EA80755-2404-48DE-9B0D-05E10E4ADBB4}" type="pres">
      <dgm:prSet presAssocID="{55D18788-16D9-46D2-837A-960D65CA32C9}" presName="txSpace" presStyleCnt="0"/>
      <dgm:spPr/>
    </dgm:pt>
    <dgm:pt modelId="{E974D3E3-3F9F-41B7-88D0-92144FAD9395}" type="pres">
      <dgm:prSet presAssocID="{55D18788-16D9-46D2-837A-960D65CA32C9}" presName="desTx" presStyleLbl="revTx" presStyleIdx="5" presStyleCnt="6">
        <dgm:presLayoutVars/>
      </dgm:prSet>
      <dgm:spPr/>
    </dgm:pt>
  </dgm:ptLst>
  <dgm:cxnLst>
    <dgm:cxn modelId="{4FC79E02-9776-4DF3-A087-B5508B7069A5}" type="presOf" srcId="{AE37ACBB-E5EF-4B41-9DB3-A9395FA00703}" destId="{E73D8D59-B4CF-4FB8-B1CE-F5D635B8AD05}" srcOrd="0" destOrd="2" presId="urn:microsoft.com/office/officeart/2018/5/layout/CenteredIconLabelDescriptionList"/>
    <dgm:cxn modelId="{45D09604-CFA8-4712-A57A-6D3291397897}" srcId="{55D18788-16D9-46D2-837A-960D65CA32C9}" destId="{5F850C0C-66DA-4799-ACB6-9C952061092A}" srcOrd="0" destOrd="0" parTransId="{3CA76CAB-6D0D-46D9-A13C-6ECDE85AF2D6}" sibTransId="{58B73E70-F319-49CA-BE47-ADD9C686A37D}"/>
    <dgm:cxn modelId="{69C4AD07-6E5A-4F2F-8559-79FE563B4C1F}" type="presOf" srcId="{D878F989-C66F-481C-97CA-028D84927B0A}" destId="{5A7A80CB-3030-4439-B250-C7EB13D6B008}" srcOrd="0" destOrd="1" presId="urn:microsoft.com/office/officeart/2018/5/layout/CenteredIconLabelDescriptionList"/>
    <dgm:cxn modelId="{20538F0B-3D27-4B33-B1F4-AAE9BCE1ACE4}" type="presOf" srcId="{EED48EC9-139E-4D1A-A023-E1766F475502}" destId="{F41E4867-AB68-4FAA-BACB-980203883744}" srcOrd="0" destOrd="0" presId="urn:microsoft.com/office/officeart/2018/5/layout/CenteredIconLabelDescriptionList"/>
    <dgm:cxn modelId="{77DFC90E-D49A-4A13-944F-E70CAB107CB6}" type="presOf" srcId="{D51408AB-258D-4406-B40B-CC29CF313713}" destId="{5A7A80CB-3030-4439-B250-C7EB13D6B008}" srcOrd="0" destOrd="0" presId="urn:microsoft.com/office/officeart/2018/5/layout/CenteredIconLabelDescriptionList"/>
    <dgm:cxn modelId="{6C3AEE11-2408-49AA-A775-6A3512F6F523}" srcId="{4821B3E8-9370-4D21-8198-65BA4339E415}" destId="{A79BCC07-4436-42E3-80A6-732F0A17966E}" srcOrd="0" destOrd="0" parTransId="{C3A2DAB3-4DF7-44D0-8672-751A277F8AE2}" sibTransId="{087A1BFF-C84C-4587-A80D-8974ABC8EF5F}"/>
    <dgm:cxn modelId="{4327ED17-770D-4AE5-9B37-A81C4F909547}" type="presOf" srcId="{6A1362DA-B794-45B9-9BEE-599A1FD4F7C7}" destId="{D615AD95-AC5D-4165-9D71-060E4810CD5C}" srcOrd="0" destOrd="0" presId="urn:microsoft.com/office/officeart/2018/5/layout/CenteredIconLabelDescriptionList"/>
    <dgm:cxn modelId="{30E8E71D-4AA7-4E8D-8456-12E29B859E1C}" srcId="{4821B3E8-9370-4D21-8198-65BA4339E415}" destId="{E2B8F642-50FD-45B8-8B51-7FFB47F41E43}" srcOrd="1" destOrd="0" parTransId="{065C6706-1704-4880-BB95-CD311C6872EC}" sibTransId="{0BA735B5-B8D5-48FC-A4A3-BD6FF5ED2342}"/>
    <dgm:cxn modelId="{6FDEE21E-2FFC-420F-9EB3-53112A5DBEB1}" type="presOf" srcId="{4821B3E8-9370-4D21-8198-65BA4339E415}" destId="{1A629F31-D08C-41EF-B1E1-F76794688582}" srcOrd="0" destOrd="0" presId="urn:microsoft.com/office/officeart/2018/5/layout/CenteredIconLabelDescriptionList"/>
    <dgm:cxn modelId="{691DFB1E-4AA4-4B13-9AEC-82E415D762CD}" srcId="{4821B3E8-9370-4D21-8198-65BA4339E415}" destId="{A0AF36FD-6E96-4156-A211-36CA1DFE9AAA}" srcOrd="4" destOrd="0" parTransId="{868F300C-8F27-4233-A4D0-7AFB6BB5E3C1}" sibTransId="{E9A1400D-D863-4E37-BAF9-149C6155F3BE}"/>
    <dgm:cxn modelId="{3864C761-8077-4884-AF90-E95354169564}" srcId="{EED48EC9-139E-4D1A-A023-E1766F475502}" destId="{D878F989-C66F-481C-97CA-028D84927B0A}" srcOrd="1" destOrd="0" parTransId="{80AA67E5-C11B-4D0B-BA77-E50EB2630E7D}" sibTransId="{5F3BAC2F-A396-48A3-B9EC-5071F58F1441}"/>
    <dgm:cxn modelId="{307CDB45-F755-48BE-8950-CAAA14EC3E3C}" type="presOf" srcId="{A8CBAFFE-6D75-437E-8C47-7CF0B798104F}" destId="{E73D8D59-B4CF-4FB8-B1CE-F5D635B8AD05}" srcOrd="0" destOrd="3" presId="urn:microsoft.com/office/officeart/2018/5/layout/CenteredIconLabelDescriptionList"/>
    <dgm:cxn modelId="{30C9E845-4207-4DCD-93A5-D00EDC968C3A}" srcId="{4821B3E8-9370-4D21-8198-65BA4339E415}" destId="{75AD0117-7869-4BA0-81EC-CC0E1E5FD285}" srcOrd="6" destOrd="0" parTransId="{4BEACA90-CDA1-4F00-B1DA-0FBF35654E5C}" sibTransId="{193C14EA-DA48-4FE2-9DD7-E3909C29A10E}"/>
    <dgm:cxn modelId="{EEC9B549-73C7-41E6-99BD-054087785E71}" type="presOf" srcId="{1D195DF9-123B-43E3-8275-AB981D72599D}" destId="{E73D8D59-B4CF-4FB8-B1CE-F5D635B8AD05}" srcOrd="0" destOrd="5" presId="urn:microsoft.com/office/officeart/2018/5/layout/CenteredIconLabelDescriptionList"/>
    <dgm:cxn modelId="{DB122E53-0634-4E29-914A-A23AFCAA6DE6}" type="presOf" srcId="{A0AF36FD-6E96-4156-A211-36CA1DFE9AAA}" destId="{E73D8D59-B4CF-4FB8-B1CE-F5D635B8AD05}" srcOrd="0" destOrd="4" presId="urn:microsoft.com/office/officeart/2018/5/layout/CenteredIconLabelDescriptionList"/>
    <dgm:cxn modelId="{37E5E853-A0BA-423D-938C-59B7ED1A0380}" type="presOf" srcId="{75AD0117-7869-4BA0-81EC-CC0E1E5FD285}" destId="{E73D8D59-B4CF-4FB8-B1CE-F5D635B8AD05}" srcOrd="0" destOrd="6" presId="urn:microsoft.com/office/officeart/2018/5/layout/CenteredIconLabelDescriptionList"/>
    <dgm:cxn modelId="{D8F74256-FB98-43BF-9508-3CA43B8E9A27}" type="presOf" srcId="{E2B8F642-50FD-45B8-8B51-7FFB47F41E43}" destId="{E73D8D59-B4CF-4FB8-B1CE-F5D635B8AD05}" srcOrd="0" destOrd="1" presId="urn:microsoft.com/office/officeart/2018/5/layout/CenteredIconLabelDescriptionList"/>
    <dgm:cxn modelId="{508AA677-84BC-4D76-B730-28EA84E9EBCA}" srcId="{6A1362DA-B794-45B9-9BEE-599A1FD4F7C7}" destId="{EED48EC9-139E-4D1A-A023-E1766F475502}" srcOrd="1" destOrd="0" parTransId="{D0F6851C-F0F8-491D-B94E-762CD794E96A}" sibTransId="{E8A58E6C-D702-4CD5-A4A4-68BF06D65777}"/>
    <dgm:cxn modelId="{1B9D6C86-FF31-4508-82FD-5A08A1E847F6}" type="presOf" srcId="{5F850C0C-66DA-4799-ACB6-9C952061092A}" destId="{E974D3E3-3F9F-41B7-88D0-92144FAD9395}" srcOrd="0" destOrd="0" presId="urn:microsoft.com/office/officeart/2018/5/layout/CenteredIconLabelDescriptionList"/>
    <dgm:cxn modelId="{1A41DA8B-D00A-4F85-87DB-AE6FD1496400}" type="presOf" srcId="{34C25D75-F51C-4ABB-A962-79977863AA46}" destId="{E73D8D59-B4CF-4FB8-B1CE-F5D635B8AD05}" srcOrd="0" destOrd="7" presId="urn:microsoft.com/office/officeart/2018/5/layout/CenteredIconLabelDescriptionList"/>
    <dgm:cxn modelId="{DA6FC18E-C7AE-41E5-AA1D-3EF75D94C97E}" srcId="{4821B3E8-9370-4D21-8198-65BA4339E415}" destId="{34C25D75-F51C-4ABB-A962-79977863AA46}" srcOrd="7" destOrd="0" parTransId="{B2B8617B-5F68-4F61-9A89-35AC74EA8611}" sibTransId="{D87B56AA-C438-4254-B252-DBCAD2D0CB26}"/>
    <dgm:cxn modelId="{134062A2-B56D-46AE-8D74-5EC0DC216A3E}" type="presOf" srcId="{55D18788-16D9-46D2-837A-960D65CA32C9}" destId="{54668509-EA7B-440A-BBF2-A0F2AECE1DCC}" srcOrd="0" destOrd="0" presId="urn:microsoft.com/office/officeart/2018/5/layout/CenteredIconLabelDescriptionList"/>
    <dgm:cxn modelId="{39DDBEA8-0503-4E3A-85D1-D3A0F4162639}" srcId="{4821B3E8-9370-4D21-8198-65BA4339E415}" destId="{A8CBAFFE-6D75-437E-8C47-7CF0B798104F}" srcOrd="3" destOrd="0" parTransId="{539CB7EF-3D84-4192-B95A-947E98F19305}" sibTransId="{527EB4C7-3A48-468C-B9C1-E04FE288E3E2}"/>
    <dgm:cxn modelId="{1D3D3BC2-7F82-4C5A-8D6B-503206F18A71}" srcId="{EED48EC9-139E-4D1A-A023-E1766F475502}" destId="{D51408AB-258D-4406-B40B-CC29CF313713}" srcOrd="0" destOrd="0" parTransId="{6CA7A0CF-B790-4872-B7B2-B1B9A8D28491}" sibTransId="{18195661-4D89-4F14-8701-171F7C521288}"/>
    <dgm:cxn modelId="{6420CCDD-57DF-40AA-B91B-490B5D09C5EC}" type="presOf" srcId="{A79BCC07-4436-42E3-80A6-732F0A17966E}" destId="{E73D8D59-B4CF-4FB8-B1CE-F5D635B8AD05}" srcOrd="0" destOrd="0" presId="urn:microsoft.com/office/officeart/2018/5/layout/CenteredIconLabelDescriptionList"/>
    <dgm:cxn modelId="{E20EF0EF-E539-4948-B46C-9E9B5B3AA634}" srcId="{6A1362DA-B794-45B9-9BEE-599A1FD4F7C7}" destId="{55D18788-16D9-46D2-837A-960D65CA32C9}" srcOrd="2" destOrd="0" parTransId="{D39B7213-81B5-4957-BC58-13232544EBDA}" sibTransId="{8442729E-1D19-458D-98BD-1AB5B700F9E0}"/>
    <dgm:cxn modelId="{4E8546F3-A026-47B6-A2DC-596A8897FA56}" srcId="{4821B3E8-9370-4D21-8198-65BA4339E415}" destId="{1D195DF9-123B-43E3-8275-AB981D72599D}" srcOrd="5" destOrd="0" parTransId="{E8D162DB-B942-4969-BD4B-D8D819B5A95E}" sibTransId="{C76CBDDE-B5B8-49F7-A79F-1F8178E2A855}"/>
    <dgm:cxn modelId="{E14EC1FA-6481-41D2-AE31-0F9E15D74881}" srcId="{6A1362DA-B794-45B9-9BEE-599A1FD4F7C7}" destId="{4821B3E8-9370-4D21-8198-65BA4339E415}" srcOrd="0" destOrd="0" parTransId="{763F03D9-CB7E-435B-BA77-D1F8D4274E03}" sibTransId="{9F2F4829-C8AF-40C8-B99D-D020B7AFAD49}"/>
    <dgm:cxn modelId="{F25E82FE-A296-4FF9-BA4D-5003822F6109}" srcId="{4821B3E8-9370-4D21-8198-65BA4339E415}" destId="{AE37ACBB-E5EF-4B41-9DB3-A9395FA00703}" srcOrd="2" destOrd="0" parTransId="{05C6DBE7-9D80-4760-A4AD-068440DB9D45}" sibTransId="{EF2067DA-302B-4F86-ACFD-EC3201068641}"/>
    <dgm:cxn modelId="{6011E9F9-148F-42AA-8644-71C49408DCA5}" type="presParOf" srcId="{D615AD95-AC5D-4165-9D71-060E4810CD5C}" destId="{921DD3C3-DA39-40E1-9D65-94747BDFFA4C}" srcOrd="0" destOrd="0" presId="urn:microsoft.com/office/officeart/2018/5/layout/CenteredIconLabelDescriptionList"/>
    <dgm:cxn modelId="{B5529DA5-3F53-4B7E-8443-BF0C03E2EDA6}" type="presParOf" srcId="{921DD3C3-DA39-40E1-9D65-94747BDFFA4C}" destId="{66A025DB-AE1C-4D6B-98CB-3B95712C901C}" srcOrd="0" destOrd="0" presId="urn:microsoft.com/office/officeart/2018/5/layout/CenteredIconLabelDescriptionList"/>
    <dgm:cxn modelId="{AC9B4F49-E266-4641-AC6E-3352DB0509DA}" type="presParOf" srcId="{921DD3C3-DA39-40E1-9D65-94747BDFFA4C}" destId="{85C6B753-C06E-4ADB-BD52-981600E080F6}" srcOrd="1" destOrd="0" presId="urn:microsoft.com/office/officeart/2018/5/layout/CenteredIconLabelDescriptionList"/>
    <dgm:cxn modelId="{DC55B9EF-D2C6-4826-82F5-C93B05AA9447}" type="presParOf" srcId="{921DD3C3-DA39-40E1-9D65-94747BDFFA4C}" destId="{1A629F31-D08C-41EF-B1E1-F76794688582}" srcOrd="2" destOrd="0" presId="urn:microsoft.com/office/officeart/2018/5/layout/CenteredIconLabelDescriptionList"/>
    <dgm:cxn modelId="{DEEF1E2E-139A-4ECB-A384-4140B8C36ED8}" type="presParOf" srcId="{921DD3C3-DA39-40E1-9D65-94747BDFFA4C}" destId="{870E9CE6-D064-461A-B113-4BD30EAE3F49}" srcOrd="3" destOrd="0" presId="urn:microsoft.com/office/officeart/2018/5/layout/CenteredIconLabelDescriptionList"/>
    <dgm:cxn modelId="{3483E90A-C067-4113-BC5F-78587565C799}" type="presParOf" srcId="{921DD3C3-DA39-40E1-9D65-94747BDFFA4C}" destId="{E73D8D59-B4CF-4FB8-B1CE-F5D635B8AD05}" srcOrd="4" destOrd="0" presId="urn:microsoft.com/office/officeart/2018/5/layout/CenteredIconLabelDescriptionList"/>
    <dgm:cxn modelId="{EE6A5808-22E7-41E0-837B-9382410ECC0E}" type="presParOf" srcId="{D615AD95-AC5D-4165-9D71-060E4810CD5C}" destId="{886E1DBF-1E21-44BF-80B0-7D28A5B8DE56}" srcOrd="1" destOrd="0" presId="urn:microsoft.com/office/officeart/2018/5/layout/CenteredIconLabelDescriptionList"/>
    <dgm:cxn modelId="{39A0BAEC-8529-4FC9-BACC-F9D894BD40A5}" type="presParOf" srcId="{D615AD95-AC5D-4165-9D71-060E4810CD5C}" destId="{A89CF492-C16C-4894-8CCE-ABE7B2419236}" srcOrd="2" destOrd="0" presId="urn:microsoft.com/office/officeart/2018/5/layout/CenteredIconLabelDescriptionList"/>
    <dgm:cxn modelId="{9C66ED66-3FB2-4B16-80DA-0FC4E2F449F7}" type="presParOf" srcId="{A89CF492-C16C-4894-8CCE-ABE7B2419236}" destId="{90F297BB-B807-494F-A422-4A735E4CD9CE}" srcOrd="0" destOrd="0" presId="urn:microsoft.com/office/officeart/2018/5/layout/CenteredIconLabelDescriptionList"/>
    <dgm:cxn modelId="{543EB568-E1F2-4EA9-A6E7-C37F92854D38}" type="presParOf" srcId="{A89CF492-C16C-4894-8CCE-ABE7B2419236}" destId="{B9248BF3-8C1F-4D08-BF2D-833FC74D4F91}" srcOrd="1" destOrd="0" presId="urn:microsoft.com/office/officeart/2018/5/layout/CenteredIconLabelDescriptionList"/>
    <dgm:cxn modelId="{951A45A7-5298-43D6-8199-70D9995924FF}" type="presParOf" srcId="{A89CF492-C16C-4894-8CCE-ABE7B2419236}" destId="{F41E4867-AB68-4FAA-BACB-980203883744}" srcOrd="2" destOrd="0" presId="urn:microsoft.com/office/officeart/2018/5/layout/CenteredIconLabelDescriptionList"/>
    <dgm:cxn modelId="{75C41FD1-287C-465F-9A5C-3CB5839EA762}" type="presParOf" srcId="{A89CF492-C16C-4894-8CCE-ABE7B2419236}" destId="{9555A673-FE20-45CC-A1A7-34059B864B10}" srcOrd="3" destOrd="0" presId="urn:microsoft.com/office/officeart/2018/5/layout/CenteredIconLabelDescriptionList"/>
    <dgm:cxn modelId="{EB29E1F4-7384-4EA8-B17E-3DF9745AAC9D}" type="presParOf" srcId="{A89CF492-C16C-4894-8CCE-ABE7B2419236}" destId="{5A7A80CB-3030-4439-B250-C7EB13D6B008}" srcOrd="4" destOrd="0" presId="urn:microsoft.com/office/officeart/2018/5/layout/CenteredIconLabelDescriptionList"/>
    <dgm:cxn modelId="{09504DC9-4456-4664-A148-42FE23E9B3E6}" type="presParOf" srcId="{D615AD95-AC5D-4165-9D71-060E4810CD5C}" destId="{2168A6B8-C3F2-4F1A-8BF8-B70AFBFE7A27}" srcOrd="3" destOrd="0" presId="urn:microsoft.com/office/officeart/2018/5/layout/CenteredIconLabelDescriptionList"/>
    <dgm:cxn modelId="{B1F14BD5-0C6D-4DB8-BA58-1D3F13ECF36F}" type="presParOf" srcId="{D615AD95-AC5D-4165-9D71-060E4810CD5C}" destId="{C91A0E7F-C378-4706-BA75-E1FE2809E51A}" srcOrd="4" destOrd="0" presId="urn:microsoft.com/office/officeart/2018/5/layout/CenteredIconLabelDescriptionList"/>
    <dgm:cxn modelId="{4C8A7A9E-0509-4DE0-A949-B5910C52D5BC}" type="presParOf" srcId="{C91A0E7F-C378-4706-BA75-E1FE2809E51A}" destId="{75F851F3-E4CB-40E5-B0A1-9D9E9A679A1F}" srcOrd="0" destOrd="0" presId="urn:microsoft.com/office/officeart/2018/5/layout/CenteredIconLabelDescriptionList"/>
    <dgm:cxn modelId="{E34213EB-6209-4D45-9F1B-3BAE65D50FC1}" type="presParOf" srcId="{C91A0E7F-C378-4706-BA75-E1FE2809E51A}" destId="{D784B000-E612-429F-A8FD-3FE97FF8E017}" srcOrd="1" destOrd="0" presId="urn:microsoft.com/office/officeart/2018/5/layout/CenteredIconLabelDescriptionList"/>
    <dgm:cxn modelId="{68582223-3340-49B6-8BB8-9763A98939E6}" type="presParOf" srcId="{C91A0E7F-C378-4706-BA75-E1FE2809E51A}" destId="{54668509-EA7B-440A-BBF2-A0F2AECE1DCC}" srcOrd="2" destOrd="0" presId="urn:microsoft.com/office/officeart/2018/5/layout/CenteredIconLabelDescriptionList"/>
    <dgm:cxn modelId="{56679CC1-F98C-4162-BB64-A64A488FF096}" type="presParOf" srcId="{C91A0E7F-C378-4706-BA75-E1FE2809E51A}" destId="{5EA80755-2404-48DE-9B0D-05E10E4ADBB4}" srcOrd="3" destOrd="0" presId="urn:microsoft.com/office/officeart/2018/5/layout/CenteredIconLabelDescriptionList"/>
    <dgm:cxn modelId="{C2F970F4-9E1E-462F-B950-1298078EDF27}" type="presParOf" srcId="{C91A0E7F-C378-4706-BA75-E1FE2809E51A}" destId="{E974D3E3-3F9F-41B7-88D0-92144FAD939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1362DA-B794-45B9-9BEE-599A1FD4F7C7}"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rtlCol="0"/>
        <a:lstStyle/>
        <a:p>
          <a:pPr rtl="0"/>
          <a:endParaRPr lang="en-ZA"/>
        </a:p>
      </dgm:t>
    </dgm:pt>
    <dgm:pt modelId="{4821B3E8-9370-4D21-8198-65BA4339E415}">
      <dgm:prSet phldrT="[Text]"/>
      <dgm:spPr/>
      <dgm:t>
        <a:bodyPr rtlCol="0"/>
        <a:lstStyle/>
        <a:p>
          <a:pPr>
            <a:lnSpc>
              <a:spcPct val="100000"/>
            </a:lnSpc>
          </a:pPr>
          <a:r>
            <a:rPr lang="fr-CA" b="1" noProof="0" err="1"/>
            <a:t>Prerequisites</a:t>
          </a:r>
          <a:endParaRPr lang="fr-CA" b="1" noProof="0"/>
        </a:p>
      </dgm:t>
    </dgm:pt>
    <dgm:pt modelId="{763F03D9-CB7E-435B-BA77-D1F8D4274E03}" type="parTrans" cxnId="{E14EC1FA-6481-41D2-AE31-0F9E15D74881}">
      <dgm:prSet/>
      <dgm:spPr/>
      <dgm:t>
        <a:bodyPr rtlCol="0"/>
        <a:lstStyle/>
        <a:p>
          <a:pPr rtl="0"/>
          <a:endParaRPr lang="fr-FR" noProof="0"/>
        </a:p>
      </dgm:t>
    </dgm:pt>
    <dgm:pt modelId="{9F2F4829-C8AF-40C8-B99D-D020B7AFAD49}" type="sibTrans" cxnId="{E14EC1FA-6481-41D2-AE31-0F9E15D74881}">
      <dgm:prSet/>
      <dgm:spPr/>
      <dgm:t>
        <a:bodyPr rtlCol="0"/>
        <a:lstStyle/>
        <a:p>
          <a:pPr rtl="0"/>
          <a:endParaRPr lang="fr-FR" noProof="0"/>
        </a:p>
      </dgm:t>
    </dgm:pt>
    <dgm:pt modelId="{A79BCC07-4436-42E3-80A6-732F0A17966E}">
      <dgm:prSet phldrT="[Text]"/>
      <dgm:spPr/>
      <dgm:t>
        <a:bodyPr rtlCol="0"/>
        <a:lstStyle/>
        <a:p>
          <a:pPr>
            <a:lnSpc>
              <a:spcPct val="100000"/>
            </a:lnSpc>
          </a:pPr>
          <a:r>
            <a:rPr lang="fr-CA" noProof="0"/>
            <a:t>Âge : N/A</a:t>
          </a:r>
          <a:endParaRPr lang="fr-FR" noProof="0"/>
        </a:p>
      </dgm:t>
    </dgm:pt>
    <dgm:pt modelId="{087A1BFF-C84C-4587-A80D-8974ABC8EF5F}" type="sibTrans" cxnId="{6C3AEE11-2408-49AA-A775-6A3512F6F523}">
      <dgm:prSet/>
      <dgm:spPr/>
      <dgm:t>
        <a:bodyPr rtlCol="0"/>
        <a:lstStyle/>
        <a:p>
          <a:pPr rtl="0"/>
          <a:endParaRPr lang="fr-FR" noProof="0"/>
        </a:p>
      </dgm:t>
    </dgm:pt>
    <dgm:pt modelId="{C3A2DAB3-4DF7-44D0-8672-751A277F8AE2}" type="parTrans" cxnId="{6C3AEE11-2408-49AA-A775-6A3512F6F523}">
      <dgm:prSet/>
      <dgm:spPr/>
      <dgm:t>
        <a:bodyPr rtlCol="0"/>
        <a:lstStyle/>
        <a:p>
          <a:pPr rtl="0"/>
          <a:endParaRPr lang="fr-FR" noProof="0"/>
        </a:p>
      </dgm:t>
    </dgm:pt>
    <dgm:pt modelId="{EED48EC9-139E-4D1A-A023-E1766F475502}">
      <dgm:prSet phldrT="[Text]"/>
      <dgm:spPr/>
      <dgm:t>
        <a:bodyPr rtlCol="0"/>
        <a:lstStyle/>
        <a:p>
          <a:pPr>
            <a:lnSpc>
              <a:spcPct val="100000"/>
            </a:lnSpc>
          </a:pPr>
          <a:r>
            <a:rPr lang="fr-CA" b="1" noProof="0"/>
            <a:t>Course objectives</a:t>
          </a:r>
        </a:p>
      </dgm:t>
    </dgm:pt>
    <dgm:pt modelId="{E8A58E6C-D702-4CD5-A4A4-68BF06D65777}" type="sibTrans" cxnId="{508AA677-84BC-4D76-B730-28EA84E9EBCA}">
      <dgm:prSet/>
      <dgm:spPr/>
      <dgm:t>
        <a:bodyPr rtlCol="0"/>
        <a:lstStyle/>
        <a:p>
          <a:pPr rtl="0"/>
          <a:endParaRPr lang="fr-FR" noProof="0"/>
        </a:p>
      </dgm:t>
    </dgm:pt>
    <dgm:pt modelId="{D0F6851C-F0F8-491D-B94E-762CD794E96A}" type="parTrans" cxnId="{508AA677-84BC-4D76-B730-28EA84E9EBCA}">
      <dgm:prSet/>
      <dgm:spPr/>
      <dgm:t>
        <a:bodyPr rtlCol="0"/>
        <a:lstStyle/>
        <a:p>
          <a:pPr rtl="0"/>
          <a:endParaRPr lang="fr-FR" noProof="0"/>
        </a:p>
      </dgm:t>
    </dgm:pt>
    <dgm:pt modelId="{D51408AB-258D-4406-B40B-CC29CF313713}">
      <dgm:prSet phldrT="[Text]" custT="1"/>
      <dgm:spPr/>
      <dgm:t>
        <a:bodyPr rtlCol="0"/>
        <a:lstStyle/>
        <a:p>
          <a:pPr>
            <a:lnSpc>
              <a:spcPct val="100000"/>
            </a:lnSpc>
          </a:pPr>
          <a:r>
            <a:rPr lang="en-US" sz="900" b="0" i="0"/>
            <a:t>The Basic Coder course provides cadets the opportunity to explore coding and digital creativity. Activities include learning to use block code in Minecraft and coding a VR robot. Cadets will develop a digital community, compete in eSports competitions, and engage in discussions with the Canadian Armed Forces. </a:t>
          </a:r>
          <a:endParaRPr lang="fr-FR" sz="900" noProof="0"/>
        </a:p>
      </dgm:t>
    </dgm:pt>
    <dgm:pt modelId="{18195661-4D89-4F14-8701-171F7C521288}" type="sibTrans" cxnId="{1D3D3BC2-7F82-4C5A-8D6B-503206F18A71}">
      <dgm:prSet/>
      <dgm:spPr/>
      <dgm:t>
        <a:bodyPr rtlCol="0"/>
        <a:lstStyle/>
        <a:p>
          <a:pPr rtl="0"/>
          <a:endParaRPr lang="fr-FR" noProof="0"/>
        </a:p>
      </dgm:t>
    </dgm:pt>
    <dgm:pt modelId="{6CA7A0CF-B790-4872-B7B2-B1B9A8D28491}" type="parTrans" cxnId="{1D3D3BC2-7F82-4C5A-8D6B-503206F18A71}">
      <dgm:prSet/>
      <dgm:spPr/>
      <dgm:t>
        <a:bodyPr rtlCol="0"/>
        <a:lstStyle/>
        <a:p>
          <a:pPr rtl="0"/>
          <a:endParaRPr lang="fr-FR" noProof="0"/>
        </a:p>
      </dgm:t>
    </dgm:pt>
    <dgm:pt modelId="{55D18788-16D9-46D2-837A-960D65CA32C9}">
      <dgm:prSet phldrT="[Text]"/>
      <dgm:spPr/>
      <dgm:t>
        <a:bodyPr rtlCol="0"/>
        <a:lstStyle/>
        <a:p>
          <a:pPr>
            <a:lnSpc>
              <a:spcPct val="100000"/>
            </a:lnSpc>
          </a:pPr>
          <a:r>
            <a:rPr lang="fr-FR" b="1" noProof="0"/>
            <a:t>Date</a:t>
          </a:r>
        </a:p>
      </dgm:t>
    </dgm:pt>
    <dgm:pt modelId="{8442729E-1D19-458D-98BD-1AB5B700F9E0}" type="sibTrans" cxnId="{E20EF0EF-E539-4948-B46C-9E9B5B3AA634}">
      <dgm:prSet/>
      <dgm:spPr/>
      <dgm:t>
        <a:bodyPr rtlCol="0"/>
        <a:lstStyle/>
        <a:p>
          <a:pPr rtl="0"/>
          <a:endParaRPr lang="fr-FR" noProof="0"/>
        </a:p>
      </dgm:t>
    </dgm:pt>
    <dgm:pt modelId="{D39B7213-81B5-4957-BC58-13232544EBDA}" type="parTrans" cxnId="{E20EF0EF-E539-4948-B46C-9E9B5B3AA634}">
      <dgm:prSet/>
      <dgm:spPr/>
      <dgm:t>
        <a:bodyPr rtlCol="0"/>
        <a:lstStyle/>
        <a:p>
          <a:pPr rtl="0"/>
          <a:endParaRPr lang="fr-FR" noProof="0"/>
        </a:p>
      </dgm:t>
    </dgm:pt>
    <dgm:pt modelId="{5F850C0C-66DA-4799-ACB6-9C952061092A}">
      <dgm:prSet phldrT="[Text]"/>
      <dgm:spPr/>
      <dgm:t>
        <a:bodyPr rtlCol="0"/>
        <a:lstStyle/>
        <a:p>
          <a:pPr>
            <a:lnSpc>
              <a:spcPct val="100000"/>
            </a:lnSpc>
          </a:pPr>
          <a:r>
            <a:rPr lang="fr-CA" noProof="0"/>
            <a:t>22 July to 2 August 2024</a:t>
          </a:r>
          <a:endParaRPr lang="fr-FR" noProof="0"/>
        </a:p>
      </dgm:t>
    </dgm:pt>
    <dgm:pt modelId="{58B73E70-F319-49CA-BE47-ADD9C686A37D}" type="sibTrans" cxnId="{45D09604-CFA8-4712-A57A-6D3291397897}">
      <dgm:prSet/>
      <dgm:spPr/>
      <dgm:t>
        <a:bodyPr rtlCol="0"/>
        <a:lstStyle/>
        <a:p>
          <a:pPr rtl="0"/>
          <a:endParaRPr lang="fr-FR" noProof="0"/>
        </a:p>
      </dgm:t>
    </dgm:pt>
    <dgm:pt modelId="{3CA76CAB-6D0D-46D9-A13C-6ECDE85AF2D6}" type="parTrans" cxnId="{45D09604-CFA8-4712-A57A-6D3291397897}">
      <dgm:prSet/>
      <dgm:spPr/>
      <dgm:t>
        <a:bodyPr rtlCol="0"/>
        <a:lstStyle/>
        <a:p>
          <a:pPr rtl="0"/>
          <a:endParaRPr lang="fr-FR" noProof="0"/>
        </a:p>
      </dgm:t>
    </dgm:pt>
    <dgm:pt modelId="{0AB233A1-1408-4783-853F-9B30A6D6234A}">
      <dgm:prSet/>
      <dgm:spPr/>
      <dgm:t>
        <a:bodyPr/>
        <a:lstStyle/>
        <a:p>
          <a:pPr>
            <a:lnSpc>
              <a:spcPct val="100000"/>
            </a:lnSpc>
          </a:pPr>
          <a:r>
            <a:rPr lang="en-US" noProof="0"/>
            <a:t>Phase 3 / Silver star / Level 3 completed</a:t>
          </a:r>
          <a:endParaRPr lang="fr-CA" noProof="0"/>
        </a:p>
      </dgm:t>
    </dgm:pt>
    <dgm:pt modelId="{B1DA3AFD-A4B3-44D8-BCB1-0F7DE6EE72E2}" type="parTrans" cxnId="{89E375D1-E795-4C12-8C17-F0D60FFC7F57}">
      <dgm:prSet/>
      <dgm:spPr/>
      <dgm:t>
        <a:bodyPr/>
        <a:lstStyle/>
        <a:p>
          <a:endParaRPr lang="fr-CA"/>
        </a:p>
      </dgm:t>
    </dgm:pt>
    <dgm:pt modelId="{E7D3C5C2-CE2D-42E0-8C56-92CAD7F64D00}" type="sibTrans" cxnId="{89E375D1-E795-4C12-8C17-F0D60FFC7F57}">
      <dgm:prSet/>
      <dgm:spPr/>
      <dgm:t>
        <a:bodyPr/>
        <a:lstStyle/>
        <a:p>
          <a:endParaRPr lang="fr-CA"/>
        </a:p>
      </dgm:t>
    </dgm:pt>
    <dgm:pt modelId="{0294A528-2B7E-4291-A930-9505686246AE}" type="pres">
      <dgm:prSet presAssocID="{6A1362DA-B794-45B9-9BEE-599A1FD4F7C7}" presName="root" presStyleCnt="0">
        <dgm:presLayoutVars>
          <dgm:dir/>
          <dgm:resizeHandles val="exact"/>
        </dgm:presLayoutVars>
      </dgm:prSet>
      <dgm:spPr/>
    </dgm:pt>
    <dgm:pt modelId="{80B485B1-4AAE-4B55-99F9-CB13F34DACC4}" type="pres">
      <dgm:prSet presAssocID="{4821B3E8-9370-4D21-8198-65BA4339E415}" presName="compNode" presStyleCnt="0"/>
      <dgm:spPr/>
    </dgm:pt>
    <dgm:pt modelId="{E4789040-A089-4502-8F86-96044F11F4E9}" type="pres">
      <dgm:prSet presAssocID="{4821B3E8-9370-4D21-8198-65BA4339E415}" presName="bgRect" presStyleLbl="bgShp" presStyleIdx="0" presStyleCnt="3"/>
      <dgm:spPr/>
    </dgm:pt>
    <dgm:pt modelId="{33FDF0C0-99FE-4677-B422-749E8E13DB75}" type="pres">
      <dgm:prSet presAssocID="{4821B3E8-9370-4D21-8198-65BA4339E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5E47F4BC-ECC6-4300-A057-CEC71C6A37B1}" type="pres">
      <dgm:prSet presAssocID="{4821B3E8-9370-4D21-8198-65BA4339E415}" presName="spaceRect" presStyleCnt="0"/>
      <dgm:spPr/>
    </dgm:pt>
    <dgm:pt modelId="{4DCE01B0-D365-4BAA-B676-C196003DC82F}" type="pres">
      <dgm:prSet presAssocID="{4821B3E8-9370-4D21-8198-65BA4339E415}" presName="parTx" presStyleLbl="revTx" presStyleIdx="0" presStyleCnt="6">
        <dgm:presLayoutVars>
          <dgm:chMax val="0"/>
          <dgm:chPref val="0"/>
        </dgm:presLayoutVars>
      </dgm:prSet>
      <dgm:spPr/>
    </dgm:pt>
    <dgm:pt modelId="{9DFE8935-9581-4436-9143-DEC8E43B4010}" type="pres">
      <dgm:prSet presAssocID="{4821B3E8-9370-4D21-8198-65BA4339E415}" presName="desTx" presStyleLbl="revTx" presStyleIdx="1" presStyleCnt="6">
        <dgm:presLayoutVars/>
      </dgm:prSet>
      <dgm:spPr/>
    </dgm:pt>
    <dgm:pt modelId="{36B09C23-EB53-48C9-B230-9A77776DE121}" type="pres">
      <dgm:prSet presAssocID="{9F2F4829-C8AF-40C8-B99D-D020B7AFAD49}" presName="sibTrans" presStyleCnt="0"/>
      <dgm:spPr/>
    </dgm:pt>
    <dgm:pt modelId="{3AC88197-E998-4024-BF1C-1447A4D32096}" type="pres">
      <dgm:prSet presAssocID="{EED48EC9-139E-4D1A-A023-E1766F475502}" presName="compNode" presStyleCnt="0"/>
      <dgm:spPr/>
    </dgm:pt>
    <dgm:pt modelId="{ED6FFD08-5F60-4988-9C58-16274AEB12F0}" type="pres">
      <dgm:prSet presAssocID="{EED48EC9-139E-4D1A-A023-E1766F475502}" presName="bgRect" presStyleLbl="bgShp" presStyleIdx="1" presStyleCnt="3"/>
      <dgm:spPr/>
    </dgm:pt>
    <dgm:pt modelId="{E831E701-03B9-4520-8289-FA5ADA06EC6A}" type="pres">
      <dgm:prSet presAssocID="{EED48EC9-139E-4D1A-A023-E1766F475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lle"/>
        </a:ext>
      </dgm:extLst>
    </dgm:pt>
    <dgm:pt modelId="{9A9BDCFF-EE96-4EF7-B45D-0EDF3303B3E5}" type="pres">
      <dgm:prSet presAssocID="{EED48EC9-139E-4D1A-A023-E1766F475502}" presName="spaceRect" presStyleCnt="0"/>
      <dgm:spPr/>
    </dgm:pt>
    <dgm:pt modelId="{ECBC6080-851D-4EB0-A867-B33676BCBA80}" type="pres">
      <dgm:prSet presAssocID="{EED48EC9-139E-4D1A-A023-E1766F475502}" presName="parTx" presStyleLbl="revTx" presStyleIdx="2" presStyleCnt="6">
        <dgm:presLayoutVars>
          <dgm:chMax val="0"/>
          <dgm:chPref val="0"/>
        </dgm:presLayoutVars>
      </dgm:prSet>
      <dgm:spPr/>
    </dgm:pt>
    <dgm:pt modelId="{2053F145-2092-4173-8B43-D0EA0B425B2D}" type="pres">
      <dgm:prSet presAssocID="{EED48EC9-139E-4D1A-A023-E1766F475502}" presName="desTx" presStyleLbl="revTx" presStyleIdx="3" presStyleCnt="6">
        <dgm:presLayoutVars/>
      </dgm:prSet>
      <dgm:spPr/>
    </dgm:pt>
    <dgm:pt modelId="{794BC03C-F6DC-43B9-9F9A-9B6D874C5CC1}" type="pres">
      <dgm:prSet presAssocID="{E8A58E6C-D702-4CD5-A4A4-68BF06D65777}" presName="sibTrans" presStyleCnt="0"/>
      <dgm:spPr/>
    </dgm:pt>
    <dgm:pt modelId="{64DAB411-DEAD-4735-814D-A40A17F94DCD}" type="pres">
      <dgm:prSet presAssocID="{55D18788-16D9-46D2-837A-960D65CA32C9}" presName="compNode" presStyleCnt="0"/>
      <dgm:spPr/>
    </dgm:pt>
    <dgm:pt modelId="{3A24950A-5291-44C0-9718-851D6020EECF}" type="pres">
      <dgm:prSet presAssocID="{55D18788-16D9-46D2-837A-960D65CA32C9}" presName="bgRect" presStyleLbl="bgShp" presStyleIdx="2" presStyleCnt="3"/>
      <dgm:spPr/>
    </dgm:pt>
    <dgm:pt modelId="{500D07C3-FADA-4B60-8FEE-25C63A81EA49}" type="pres">
      <dgm:prSet presAssocID="{55D18788-16D9-46D2-837A-960D65CA32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0B82FCAA-EB7C-41D5-B090-31B486168BD8}" type="pres">
      <dgm:prSet presAssocID="{55D18788-16D9-46D2-837A-960D65CA32C9}" presName="spaceRect" presStyleCnt="0"/>
      <dgm:spPr/>
    </dgm:pt>
    <dgm:pt modelId="{640CF2EC-BBB4-4255-87CA-B060ED8C3ED7}" type="pres">
      <dgm:prSet presAssocID="{55D18788-16D9-46D2-837A-960D65CA32C9}" presName="parTx" presStyleLbl="revTx" presStyleIdx="4" presStyleCnt="6">
        <dgm:presLayoutVars>
          <dgm:chMax val="0"/>
          <dgm:chPref val="0"/>
        </dgm:presLayoutVars>
      </dgm:prSet>
      <dgm:spPr/>
    </dgm:pt>
    <dgm:pt modelId="{60CFC819-43D0-489C-A0FB-1D2D754C53B8}" type="pres">
      <dgm:prSet presAssocID="{55D18788-16D9-46D2-837A-960D65CA32C9}" presName="desTx" presStyleLbl="revTx" presStyleIdx="5" presStyleCnt="6">
        <dgm:presLayoutVars/>
      </dgm:prSet>
      <dgm:spPr/>
    </dgm:pt>
  </dgm:ptLst>
  <dgm:cxnLst>
    <dgm:cxn modelId="{45D09604-CFA8-4712-A57A-6D3291397897}" srcId="{55D18788-16D9-46D2-837A-960D65CA32C9}" destId="{5F850C0C-66DA-4799-ACB6-9C952061092A}" srcOrd="0" destOrd="0" parTransId="{3CA76CAB-6D0D-46D9-A13C-6ECDE85AF2D6}" sibTransId="{58B73E70-F319-49CA-BE47-ADD9C686A37D}"/>
    <dgm:cxn modelId="{AF5F480F-D1F6-4636-B762-17B72CE2BDC2}" type="presOf" srcId="{A79BCC07-4436-42E3-80A6-732F0A17966E}" destId="{9DFE8935-9581-4436-9143-DEC8E43B4010}" srcOrd="0" destOrd="0" presId="urn:microsoft.com/office/officeart/2018/2/layout/IconVerticalSolidList"/>
    <dgm:cxn modelId="{6C3AEE11-2408-49AA-A775-6A3512F6F523}" srcId="{4821B3E8-9370-4D21-8198-65BA4339E415}" destId="{A79BCC07-4436-42E3-80A6-732F0A17966E}" srcOrd="0" destOrd="0" parTransId="{C3A2DAB3-4DF7-44D0-8672-751A277F8AE2}" sibTransId="{087A1BFF-C84C-4587-A80D-8974ABC8EF5F}"/>
    <dgm:cxn modelId="{3D53BE1D-2CBB-4E5E-859D-AD1965E959AF}" type="presOf" srcId="{4821B3E8-9370-4D21-8198-65BA4339E415}" destId="{4DCE01B0-D365-4BAA-B676-C196003DC82F}" srcOrd="0" destOrd="0" presId="urn:microsoft.com/office/officeart/2018/2/layout/IconVerticalSolidList"/>
    <dgm:cxn modelId="{0A9DDE5B-168D-439D-97AD-747240DF0289}" type="presOf" srcId="{5F850C0C-66DA-4799-ACB6-9C952061092A}" destId="{60CFC819-43D0-489C-A0FB-1D2D754C53B8}" srcOrd="0" destOrd="0" presId="urn:microsoft.com/office/officeart/2018/2/layout/IconVerticalSolidList"/>
    <dgm:cxn modelId="{69AB5B73-2210-491A-836B-A8BD5D9A4BEA}" type="presOf" srcId="{D51408AB-258D-4406-B40B-CC29CF313713}" destId="{2053F145-2092-4173-8B43-D0EA0B425B2D}" srcOrd="0" destOrd="0" presId="urn:microsoft.com/office/officeart/2018/2/layout/IconVerticalSolidList"/>
    <dgm:cxn modelId="{508AA677-84BC-4D76-B730-28EA84E9EBCA}" srcId="{6A1362DA-B794-45B9-9BEE-599A1FD4F7C7}" destId="{EED48EC9-139E-4D1A-A023-E1766F475502}" srcOrd="1" destOrd="0" parTransId="{D0F6851C-F0F8-491D-B94E-762CD794E96A}" sibTransId="{E8A58E6C-D702-4CD5-A4A4-68BF06D65777}"/>
    <dgm:cxn modelId="{6F270758-8FCF-46D4-AE68-D6DC28BFDC35}" type="presOf" srcId="{6A1362DA-B794-45B9-9BEE-599A1FD4F7C7}" destId="{0294A528-2B7E-4291-A930-9505686246AE}" srcOrd="0" destOrd="0" presId="urn:microsoft.com/office/officeart/2018/2/layout/IconVerticalSolidList"/>
    <dgm:cxn modelId="{A51D2494-74D5-4014-AE79-C118E533EC35}" type="presOf" srcId="{0AB233A1-1408-4783-853F-9B30A6D6234A}" destId="{9DFE8935-9581-4436-9143-DEC8E43B4010}" srcOrd="0" destOrd="1" presId="urn:microsoft.com/office/officeart/2018/2/layout/IconVerticalSolidList"/>
    <dgm:cxn modelId="{1D3D3BC2-7F82-4C5A-8D6B-503206F18A71}" srcId="{EED48EC9-139E-4D1A-A023-E1766F475502}" destId="{D51408AB-258D-4406-B40B-CC29CF313713}" srcOrd="0" destOrd="0" parTransId="{6CA7A0CF-B790-4872-B7B2-B1B9A8D28491}" sibTransId="{18195661-4D89-4F14-8701-171F7C521288}"/>
    <dgm:cxn modelId="{16CEF5CC-188C-496E-BE7C-A1A060CCEBD6}" type="presOf" srcId="{EED48EC9-139E-4D1A-A023-E1766F475502}" destId="{ECBC6080-851D-4EB0-A867-B33676BCBA80}" srcOrd="0" destOrd="0" presId="urn:microsoft.com/office/officeart/2018/2/layout/IconVerticalSolidList"/>
    <dgm:cxn modelId="{89E375D1-E795-4C12-8C17-F0D60FFC7F57}" srcId="{4821B3E8-9370-4D21-8198-65BA4339E415}" destId="{0AB233A1-1408-4783-853F-9B30A6D6234A}" srcOrd="1" destOrd="0" parTransId="{B1DA3AFD-A4B3-44D8-BCB1-0F7DE6EE72E2}" sibTransId="{E7D3C5C2-CE2D-42E0-8C56-92CAD7F64D00}"/>
    <dgm:cxn modelId="{5BF3F2EC-5809-4FE1-9584-424CB1C72A40}" type="presOf" srcId="{55D18788-16D9-46D2-837A-960D65CA32C9}" destId="{640CF2EC-BBB4-4255-87CA-B060ED8C3ED7}" srcOrd="0" destOrd="0" presId="urn:microsoft.com/office/officeart/2018/2/layout/IconVerticalSolidList"/>
    <dgm:cxn modelId="{E20EF0EF-E539-4948-B46C-9E9B5B3AA634}" srcId="{6A1362DA-B794-45B9-9BEE-599A1FD4F7C7}" destId="{55D18788-16D9-46D2-837A-960D65CA32C9}" srcOrd="2" destOrd="0" parTransId="{D39B7213-81B5-4957-BC58-13232544EBDA}" sibTransId="{8442729E-1D19-458D-98BD-1AB5B700F9E0}"/>
    <dgm:cxn modelId="{E14EC1FA-6481-41D2-AE31-0F9E15D74881}" srcId="{6A1362DA-B794-45B9-9BEE-599A1FD4F7C7}" destId="{4821B3E8-9370-4D21-8198-65BA4339E415}" srcOrd="0" destOrd="0" parTransId="{763F03D9-CB7E-435B-BA77-D1F8D4274E03}" sibTransId="{9F2F4829-C8AF-40C8-B99D-D020B7AFAD49}"/>
    <dgm:cxn modelId="{E03B64AA-8F88-4E84-B642-2DE86306DC9D}" type="presParOf" srcId="{0294A528-2B7E-4291-A930-9505686246AE}" destId="{80B485B1-4AAE-4B55-99F9-CB13F34DACC4}" srcOrd="0" destOrd="0" presId="urn:microsoft.com/office/officeart/2018/2/layout/IconVerticalSolidList"/>
    <dgm:cxn modelId="{0F4BEB4F-E13E-497E-9904-DD7BEC07801A}" type="presParOf" srcId="{80B485B1-4AAE-4B55-99F9-CB13F34DACC4}" destId="{E4789040-A089-4502-8F86-96044F11F4E9}" srcOrd="0" destOrd="0" presId="urn:microsoft.com/office/officeart/2018/2/layout/IconVerticalSolidList"/>
    <dgm:cxn modelId="{CDE4C2A8-40F6-4C5D-A7F8-3239CA0622FF}" type="presParOf" srcId="{80B485B1-4AAE-4B55-99F9-CB13F34DACC4}" destId="{33FDF0C0-99FE-4677-B422-749E8E13DB75}" srcOrd="1" destOrd="0" presId="urn:microsoft.com/office/officeart/2018/2/layout/IconVerticalSolidList"/>
    <dgm:cxn modelId="{19DAE237-129F-40E9-B79C-1821F2CFC3DB}" type="presParOf" srcId="{80B485B1-4AAE-4B55-99F9-CB13F34DACC4}" destId="{5E47F4BC-ECC6-4300-A057-CEC71C6A37B1}" srcOrd="2" destOrd="0" presId="urn:microsoft.com/office/officeart/2018/2/layout/IconVerticalSolidList"/>
    <dgm:cxn modelId="{48C9874B-A344-4D1A-BB55-F26FE1D6964E}" type="presParOf" srcId="{80B485B1-4AAE-4B55-99F9-CB13F34DACC4}" destId="{4DCE01B0-D365-4BAA-B676-C196003DC82F}" srcOrd="3" destOrd="0" presId="urn:microsoft.com/office/officeart/2018/2/layout/IconVerticalSolidList"/>
    <dgm:cxn modelId="{3A09DCE4-0093-42D3-B5EA-0F8A02A37C72}" type="presParOf" srcId="{80B485B1-4AAE-4B55-99F9-CB13F34DACC4}" destId="{9DFE8935-9581-4436-9143-DEC8E43B4010}" srcOrd="4" destOrd="0" presId="urn:microsoft.com/office/officeart/2018/2/layout/IconVerticalSolidList"/>
    <dgm:cxn modelId="{3EAACF1D-5DAE-46FD-BEAD-895526489A48}" type="presParOf" srcId="{0294A528-2B7E-4291-A930-9505686246AE}" destId="{36B09C23-EB53-48C9-B230-9A77776DE121}" srcOrd="1" destOrd="0" presId="urn:microsoft.com/office/officeart/2018/2/layout/IconVerticalSolidList"/>
    <dgm:cxn modelId="{3EB96D82-17D4-44A1-9656-75B559728458}" type="presParOf" srcId="{0294A528-2B7E-4291-A930-9505686246AE}" destId="{3AC88197-E998-4024-BF1C-1447A4D32096}" srcOrd="2" destOrd="0" presId="urn:microsoft.com/office/officeart/2018/2/layout/IconVerticalSolidList"/>
    <dgm:cxn modelId="{FCCDE1CB-CC4C-484D-81B1-9894CAFEE0F3}" type="presParOf" srcId="{3AC88197-E998-4024-BF1C-1447A4D32096}" destId="{ED6FFD08-5F60-4988-9C58-16274AEB12F0}" srcOrd="0" destOrd="0" presId="urn:microsoft.com/office/officeart/2018/2/layout/IconVerticalSolidList"/>
    <dgm:cxn modelId="{D326356C-B0BF-4054-822C-B2EC35F04C71}" type="presParOf" srcId="{3AC88197-E998-4024-BF1C-1447A4D32096}" destId="{E831E701-03B9-4520-8289-FA5ADA06EC6A}" srcOrd="1" destOrd="0" presId="urn:microsoft.com/office/officeart/2018/2/layout/IconVerticalSolidList"/>
    <dgm:cxn modelId="{2893843D-54E3-4AF2-8634-9A2F47B0556F}" type="presParOf" srcId="{3AC88197-E998-4024-BF1C-1447A4D32096}" destId="{9A9BDCFF-EE96-4EF7-B45D-0EDF3303B3E5}" srcOrd="2" destOrd="0" presId="urn:microsoft.com/office/officeart/2018/2/layout/IconVerticalSolidList"/>
    <dgm:cxn modelId="{D6DFA5F8-B9ED-448B-87CE-89BDED089771}" type="presParOf" srcId="{3AC88197-E998-4024-BF1C-1447A4D32096}" destId="{ECBC6080-851D-4EB0-A867-B33676BCBA80}" srcOrd="3" destOrd="0" presId="urn:microsoft.com/office/officeart/2018/2/layout/IconVerticalSolidList"/>
    <dgm:cxn modelId="{49DB7650-F9C6-45E6-AA5F-077D81C79B92}" type="presParOf" srcId="{3AC88197-E998-4024-BF1C-1447A4D32096}" destId="{2053F145-2092-4173-8B43-D0EA0B425B2D}" srcOrd="4" destOrd="0" presId="urn:microsoft.com/office/officeart/2018/2/layout/IconVerticalSolidList"/>
    <dgm:cxn modelId="{0E559534-0041-47D8-9A52-6630536CA4E4}" type="presParOf" srcId="{0294A528-2B7E-4291-A930-9505686246AE}" destId="{794BC03C-F6DC-43B9-9F9A-9B6D874C5CC1}" srcOrd="3" destOrd="0" presId="urn:microsoft.com/office/officeart/2018/2/layout/IconVerticalSolidList"/>
    <dgm:cxn modelId="{A68765E1-7AF5-4CB4-8F5F-608CCD8D71C2}" type="presParOf" srcId="{0294A528-2B7E-4291-A930-9505686246AE}" destId="{64DAB411-DEAD-4735-814D-A40A17F94DCD}" srcOrd="4" destOrd="0" presId="urn:microsoft.com/office/officeart/2018/2/layout/IconVerticalSolidList"/>
    <dgm:cxn modelId="{C486597B-E81C-483E-9BFB-3E9BCC0FFDC9}" type="presParOf" srcId="{64DAB411-DEAD-4735-814D-A40A17F94DCD}" destId="{3A24950A-5291-44C0-9718-851D6020EECF}" srcOrd="0" destOrd="0" presId="urn:microsoft.com/office/officeart/2018/2/layout/IconVerticalSolidList"/>
    <dgm:cxn modelId="{9EC35D5E-28E5-47E0-BCDB-E04E24856F06}" type="presParOf" srcId="{64DAB411-DEAD-4735-814D-A40A17F94DCD}" destId="{500D07C3-FADA-4B60-8FEE-25C63A81EA49}" srcOrd="1" destOrd="0" presId="urn:microsoft.com/office/officeart/2018/2/layout/IconVerticalSolidList"/>
    <dgm:cxn modelId="{5F680802-853F-494E-B578-8BACC32C2AFB}" type="presParOf" srcId="{64DAB411-DEAD-4735-814D-A40A17F94DCD}" destId="{0B82FCAA-EB7C-41D5-B090-31B486168BD8}" srcOrd="2" destOrd="0" presId="urn:microsoft.com/office/officeart/2018/2/layout/IconVerticalSolidList"/>
    <dgm:cxn modelId="{00ADAE6B-989D-4D20-B4E5-CBB29FEFA0FD}" type="presParOf" srcId="{64DAB411-DEAD-4735-814D-A40A17F94DCD}" destId="{640CF2EC-BBB4-4255-87CA-B060ED8C3ED7}" srcOrd="3" destOrd="0" presId="urn:microsoft.com/office/officeart/2018/2/layout/IconVerticalSolidList"/>
    <dgm:cxn modelId="{814969DB-CB00-4287-AD81-F045B9C2E95A}" type="presParOf" srcId="{64DAB411-DEAD-4735-814D-A40A17F94DCD}" destId="{60CFC819-43D0-489C-A0FB-1D2D754C53B8}"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F564E9C-DC4B-4FCA-A45C-7A2A68ABF190}" type="doc">
      <dgm:prSet loTypeId="urn:microsoft.com/office/officeart/2005/8/layout/vList2" loCatId="list" qsTypeId="urn:microsoft.com/office/officeart/2005/8/quickstyle/simple1" qsCatId="simple" csTypeId="urn:microsoft.com/office/officeart/2005/8/colors/colorful2" csCatId="colorful" phldr="1"/>
      <dgm:spPr/>
      <dgm:t>
        <a:bodyPr rtlCol="0"/>
        <a:lstStyle/>
        <a:p>
          <a:pPr rtl="0"/>
          <a:endParaRPr lang="en-US"/>
        </a:p>
      </dgm:t>
    </dgm:pt>
    <dgm:pt modelId="{0C85100E-26AF-40B3-97DF-19C4EC3CCEC0}">
      <dgm:prSet/>
      <dgm:spPr/>
      <dgm:t>
        <a:bodyPr rtlCol="0"/>
        <a:lstStyle/>
        <a:p>
          <a:pPr rtl="0">
            <a:defRPr cap="all"/>
          </a:pPr>
          <a:r>
            <a:rPr lang="fr-FR" noProof="0">
              <a:latin typeface="Corbel" panose="020B0503020204020204"/>
            </a:rPr>
            <a:t>AIR  CADET</a:t>
          </a:r>
          <a:endParaRPr lang="fr-FR" noProof="0"/>
        </a:p>
      </dgm:t>
    </dgm:pt>
    <dgm:pt modelId="{83E371DD-FB17-4628-859D-A2979B7D3099}" type="parTrans" cxnId="{FD66337D-8FE8-48E6-BE0F-CFD328BEE42E}">
      <dgm:prSet/>
      <dgm:spPr/>
      <dgm:t>
        <a:bodyPr rtlCol="0"/>
        <a:lstStyle/>
        <a:p>
          <a:pPr rtl="0"/>
          <a:endParaRPr lang="en-US"/>
        </a:p>
      </dgm:t>
    </dgm:pt>
    <dgm:pt modelId="{8A672CE1-4528-44AE-9157-DA340C2CD5DB}" type="sibTrans" cxnId="{FD66337D-8FE8-48E6-BE0F-CFD328BEE42E}">
      <dgm:prSet/>
      <dgm:spPr/>
      <dgm:t>
        <a:bodyPr rtlCol="0"/>
        <a:lstStyle/>
        <a:p>
          <a:pPr rtl="0"/>
          <a:endParaRPr lang="en-US"/>
        </a:p>
      </dgm:t>
    </dgm:pt>
    <dgm:pt modelId="{69653324-E1E3-437C-A9D5-28B1353F645A}">
      <dgm:prSet/>
      <dgm:spPr/>
      <dgm:t>
        <a:bodyPr rtlCol="0"/>
        <a:lstStyle/>
        <a:p>
          <a:pPr rtl="0">
            <a:defRPr cap="all"/>
          </a:pPr>
          <a:r>
            <a:rPr lang="fr-FR" noProof="0">
              <a:latin typeface="Corbel" panose="020B0503020204020204"/>
            </a:rPr>
            <a:t>ARMY</a:t>
          </a:r>
          <a:r>
            <a:rPr lang="fr-FR">
              <a:latin typeface="Corbel" panose="020B0503020204020204"/>
            </a:rPr>
            <a:t> CADET</a:t>
          </a:r>
          <a:endParaRPr lang="fr-FR"/>
        </a:p>
      </dgm:t>
    </dgm:pt>
    <dgm:pt modelId="{F0466364-A484-4F50-8E01-C00666AA6B96}" type="parTrans" cxnId="{25667268-FED2-4149-B353-F16FED2D1A5A}">
      <dgm:prSet/>
      <dgm:spPr/>
      <dgm:t>
        <a:bodyPr rtlCol="0"/>
        <a:lstStyle/>
        <a:p>
          <a:pPr rtl="0"/>
          <a:endParaRPr lang="en-US"/>
        </a:p>
      </dgm:t>
    </dgm:pt>
    <dgm:pt modelId="{6F20977E-D589-4920-96AA-44AAF9391C6A}" type="sibTrans" cxnId="{25667268-FED2-4149-B353-F16FED2D1A5A}">
      <dgm:prSet/>
      <dgm:spPr/>
      <dgm:t>
        <a:bodyPr rtlCol="0"/>
        <a:lstStyle/>
        <a:p>
          <a:pPr rtl="0"/>
          <a:endParaRPr lang="en-US"/>
        </a:p>
      </dgm:t>
    </dgm:pt>
    <dgm:pt modelId="{7F8797D3-295D-45B0-9E28-F7696E313AE3}">
      <dgm:prSet/>
      <dgm:spPr/>
      <dgm:t>
        <a:bodyPr rtlCol="0"/>
        <a:lstStyle/>
        <a:p>
          <a:pPr rtl="0">
            <a:defRPr cap="all"/>
          </a:pPr>
          <a:r>
            <a:rPr lang="fr-FR" noProof="0">
              <a:latin typeface="Corbel" panose="020B0503020204020204"/>
            </a:rPr>
            <a:t>NAVY</a:t>
          </a:r>
          <a:r>
            <a:rPr lang="fr-FR">
              <a:latin typeface="Corbel" panose="020B0503020204020204"/>
            </a:rPr>
            <a:t> CADET</a:t>
          </a:r>
          <a:endParaRPr lang="fr-FR"/>
        </a:p>
      </dgm:t>
    </dgm:pt>
    <dgm:pt modelId="{2A0378C1-9628-41C6-B719-DFD7DD7C2513}" type="parTrans" cxnId="{B9DB5BF3-D3B4-4EF2-9219-9820EFCDD141}">
      <dgm:prSet/>
      <dgm:spPr/>
      <dgm:t>
        <a:bodyPr rtlCol="0"/>
        <a:lstStyle/>
        <a:p>
          <a:pPr rtl="0"/>
          <a:endParaRPr lang="en-US"/>
        </a:p>
      </dgm:t>
    </dgm:pt>
    <dgm:pt modelId="{BD09EA6A-7770-4233-AA60-BFF5DA55D6CE}" type="sibTrans" cxnId="{B9DB5BF3-D3B4-4EF2-9219-9820EFCDD141}">
      <dgm:prSet/>
      <dgm:spPr/>
      <dgm:t>
        <a:bodyPr rtlCol="0"/>
        <a:lstStyle/>
        <a:p>
          <a:pPr rtl="0"/>
          <a:endParaRPr lang="en-US"/>
        </a:p>
      </dgm:t>
    </dgm:pt>
    <dgm:pt modelId="{7A2FA5C7-2EBE-4D21-8DE3-C2CF024C2697}" type="pres">
      <dgm:prSet presAssocID="{7F564E9C-DC4B-4FCA-A45C-7A2A68ABF190}" presName="linear" presStyleCnt="0">
        <dgm:presLayoutVars>
          <dgm:animLvl val="lvl"/>
          <dgm:resizeHandles val="exact"/>
        </dgm:presLayoutVars>
      </dgm:prSet>
      <dgm:spPr/>
    </dgm:pt>
    <dgm:pt modelId="{04FED44D-4FC7-4AA2-BB33-05F5A91D142D}" type="pres">
      <dgm:prSet presAssocID="{0C85100E-26AF-40B3-97DF-19C4EC3CCEC0}" presName="parentText" presStyleLbl="node1" presStyleIdx="0" presStyleCnt="3">
        <dgm:presLayoutVars>
          <dgm:chMax val="0"/>
          <dgm:bulletEnabled val="1"/>
        </dgm:presLayoutVars>
      </dgm:prSet>
      <dgm:spPr>
        <a:solidFill>
          <a:srgbClr val="00B0F0"/>
        </a:solidFill>
      </dgm:spPr>
    </dgm:pt>
    <dgm:pt modelId="{B57B5C55-9443-4BEB-B724-CBBBE0726E65}" type="pres">
      <dgm:prSet presAssocID="{8A672CE1-4528-44AE-9157-DA340C2CD5DB}" presName="spacer" presStyleCnt="0"/>
      <dgm:spPr/>
    </dgm:pt>
    <dgm:pt modelId="{B2F8AFBA-B42B-4D2D-AF80-7C01EDB22AA2}" type="pres">
      <dgm:prSet presAssocID="{69653324-E1E3-437C-A9D5-28B1353F645A}" presName="parentText" presStyleLbl="node1" presStyleIdx="1" presStyleCnt="3">
        <dgm:presLayoutVars>
          <dgm:chMax val="0"/>
          <dgm:bulletEnabled val="1"/>
        </dgm:presLayoutVars>
      </dgm:prSet>
      <dgm:spPr>
        <a:solidFill>
          <a:srgbClr val="92D050"/>
        </a:solidFill>
      </dgm:spPr>
    </dgm:pt>
    <dgm:pt modelId="{7470A9F9-CD61-45B3-B6E8-FA8A835BB8D2}" type="pres">
      <dgm:prSet presAssocID="{6F20977E-D589-4920-96AA-44AAF9391C6A}" presName="spacer" presStyleCnt="0"/>
      <dgm:spPr/>
    </dgm:pt>
    <dgm:pt modelId="{0945F5BE-5193-4EAB-9200-265F052DCCD0}" type="pres">
      <dgm:prSet presAssocID="{7F8797D3-295D-45B0-9E28-F7696E313AE3}" presName="parentText" presStyleLbl="node1" presStyleIdx="2" presStyleCnt="3">
        <dgm:presLayoutVars>
          <dgm:chMax val="0"/>
          <dgm:bulletEnabled val="1"/>
        </dgm:presLayoutVars>
      </dgm:prSet>
      <dgm:spPr>
        <a:solidFill>
          <a:srgbClr val="000000"/>
        </a:solidFill>
      </dgm:spPr>
    </dgm:pt>
  </dgm:ptLst>
  <dgm:cxnLst>
    <dgm:cxn modelId="{2E023F3E-B3F7-46F6-8CB5-6EB9A0365146}" type="presOf" srcId="{7F564E9C-DC4B-4FCA-A45C-7A2A68ABF190}" destId="{7A2FA5C7-2EBE-4D21-8DE3-C2CF024C2697}" srcOrd="0" destOrd="0" presId="urn:microsoft.com/office/officeart/2005/8/layout/vList2"/>
    <dgm:cxn modelId="{6A180D42-EF7E-4E75-97A7-9922EB9B2B2C}" type="presOf" srcId="{0C85100E-26AF-40B3-97DF-19C4EC3CCEC0}" destId="{04FED44D-4FC7-4AA2-BB33-05F5A91D142D}" srcOrd="0" destOrd="0" presId="urn:microsoft.com/office/officeart/2005/8/layout/vList2"/>
    <dgm:cxn modelId="{25667268-FED2-4149-B353-F16FED2D1A5A}" srcId="{7F564E9C-DC4B-4FCA-A45C-7A2A68ABF190}" destId="{69653324-E1E3-437C-A9D5-28B1353F645A}" srcOrd="1" destOrd="0" parTransId="{F0466364-A484-4F50-8E01-C00666AA6B96}" sibTransId="{6F20977E-D589-4920-96AA-44AAF9391C6A}"/>
    <dgm:cxn modelId="{FD66337D-8FE8-48E6-BE0F-CFD328BEE42E}" srcId="{7F564E9C-DC4B-4FCA-A45C-7A2A68ABF190}" destId="{0C85100E-26AF-40B3-97DF-19C4EC3CCEC0}" srcOrd="0" destOrd="0" parTransId="{83E371DD-FB17-4628-859D-A2979B7D3099}" sibTransId="{8A672CE1-4528-44AE-9157-DA340C2CD5DB}"/>
    <dgm:cxn modelId="{4481F692-B370-4AD3-9C42-42BFB3ACE3DA}" type="presOf" srcId="{7F8797D3-295D-45B0-9E28-F7696E313AE3}" destId="{0945F5BE-5193-4EAB-9200-265F052DCCD0}" srcOrd="0" destOrd="0" presId="urn:microsoft.com/office/officeart/2005/8/layout/vList2"/>
    <dgm:cxn modelId="{0529C2A7-4CFB-4E07-97E3-7193D9BBBE09}" type="presOf" srcId="{69653324-E1E3-437C-A9D5-28B1353F645A}" destId="{B2F8AFBA-B42B-4D2D-AF80-7C01EDB22AA2}" srcOrd="0" destOrd="0" presId="urn:microsoft.com/office/officeart/2005/8/layout/vList2"/>
    <dgm:cxn modelId="{B9DB5BF3-D3B4-4EF2-9219-9820EFCDD141}" srcId="{7F564E9C-DC4B-4FCA-A45C-7A2A68ABF190}" destId="{7F8797D3-295D-45B0-9E28-F7696E313AE3}" srcOrd="2" destOrd="0" parTransId="{2A0378C1-9628-41C6-B719-DFD7DD7C2513}" sibTransId="{BD09EA6A-7770-4233-AA60-BFF5DA55D6CE}"/>
    <dgm:cxn modelId="{52A9784C-2A5A-4AFA-B650-E315A1BBF784}" type="presParOf" srcId="{7A2FA5C7-2EBE-4D21-8DE3-C2CF024C2697}" destId="{04FED44D-4FC7-4AA2-BB33-05F5A91D142D}" srcOrd="0" destOrd="0" presId="urn:microsoft.com/office/officeart/2005/8/layout/vList2"/>
    <dgm:cxn modelId="{EB4B1EFD-F07B-42BF-9EC8-8553B88FA243}" type="presParOf" srcId="{7A2FA5C7-2EBE-4D21-8DE3-C2CF024C2697}" destId="{B57B5C55-9443-4BEB-B724-CBBBE0726E65}" srcOrd="1" destOrd="0" presId="urn:microsoft.com/office/officeart/2005/8/layout/vList2"/>
    <dgm:cxn modelId="{5CB64597-13E5-450F-A9E8-D2DD91616073}" type="presParOf" srcId="{7A2FA5C7-2EBE-4D21-8DE3-C2CF024C2697}" destId="{B2F8AFBA-B42B-4D2D-AF80-7C01EDB22AA2}" srcOrd="2" destOrd="0" presId="urn:microsoft.com/office/officeart/2005/8/layout/vList2"/>
    <dgm:cxn modelId="{7444F950-A6CF-4331-AD3A-5A5177AAC340}" type="presParOf" srcId="{7A2FA5C7-2EBE-4D21-8DE3-C2CF024C2697}" destId="{7470A9F9-CD61-45B3-B6E8-FA8A835BB8D2}" srcOrd="3" destOrd="0" presId="urn:microsoft.com/office/officeart/2005/8/layout/vList2"/>
    <dgm:cxn modelId="{F15A230A-8F6D-42DA-ACF9-651F1EDA3595}" type="presParOf" srcId="{7A2FA5C7-2EBE-4D21-8DE3-C2CF024C2697}" destId="{0945F5BE-5193-4EAB-9200-265F052DCCD0}"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5C8811-9F9C-4E82-A86F-7AE4D5830FA9}">
      <dsp:nvSpPr>
        <dsp:cNvPr id="0" name=""/>
        <dsp:cNvSpPr/>
      </dsp:nvSpPr>
      <dsp:spPr>
        <a:xfrm>
          <a:off x="2739330" y="2475"/>
          <a:ext cx="1529644" cy="994269"/>
        </a:xfrm>
        <a:prstGeom prst="roundRect">
          <a:avLst/>
        </a:prstGeom>
        <a:solidFill>
          <a:srgbClr val="CC99FF"/>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CA" sz="1300" kern="1200">
              <a:solidFill>
                <a:prstClr val="white"/>
              </a:solidFill>
              <a:latin typeface="Arial" panose="020B0604020202020204" pitchFamily="34" charset="0"/>
              <a:ea typeface="+mn-ea"/>
              <a:cs typeface="Arial" panose="020B0604020202020204" pitchFamily="34" charset="0"/>
            </a:rPr>
            <a:t>Technology and Digital Learning Centre</a:t>
          </a:r>
        </a:p>
        <a:p>
          <a:pPr marL="0" lvl="0" indent="0" algn="ctr" defTabSz="577850">
            <a:lnSpc>
              <a:spcPct val="90000"/>
            </a:lnSpc>
            <a:spcBef>
              <a:spcPct val="0"/>
            </a:spcBef>
            <a:spcAft>
              <a:spcPct val="35000"/>
            </a:spcAft>
            <a:buNone/>
          </a:pPr>
          <a:r>
            <a:rPr lang="fr-CA" sz="1300" b="1" kern="1200">
              <a:solidFill>
                <a:schemeClr val="tx1"/>
              </a:solidFill>
              <a:latin typeface="Arial" panose="020B0604020202020204" pitchFamily="34" charset="0"/>
              <a:cs typeface="Arial" panose="020B0604020202020204" pitchFamily="34" charset="0"/>
            </a:rPr>
            <a:t>Virtual Training</a:t>
          </a:r>
        </a:p>
      </dsp:txBody>
      <dsp:txXfrm>
        <a:off x="2787866" y="51011"/>
        <a:ext cx="1432572" cy="897197"/>
      </dsp:txXfrm>
    </dsp:sp>
    <dsp:sp modelId="{774841EA-D7AB-42F2-B8EB-A3221E678063}">
      <dsp:nvSpPr>
        <dsp:cNvPr id="0" name=""/>
        <dsp:cNvSpPr/>
      </dsp:nvSpPr>
      <dsp:spPr>
        <a:xfrm>
          <a:off x="1517811" y="499610"/>
          <a:ext cx="3972681" cy="3972681"/>
        </a:xfrm>
        <a:custGeom>
          <a:avLst/>
          <a:gdLst/>
          <a:ahLst/>
          <a:cxnLst/>
          <a:rect l="0" t="0" r="0" b="0"/>
          <a:pathLst>
            <a:path>
              <a:moveTo>
                <a:pt x="2761669" y="157566"/>
              </a:moveTo>
              <a:arcTo wR="1986340" hR="1986340" stAng="17578504" swAng="1961352"/>
            </a:path>
          </a:pathLst>
        </a:custGeom>
        <a:noFill/>
        <a:ln w="100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85BDE3C-CB53-4AE6-B30D-79AF9E103C0C}">
      <dsp:nvSpPr>
        <dsp:cNvPr id="0" name=""/>
        <dsp:cNvSpPr/>
      </dsp:nvSpPr>
      <dsp:spPr>
        <a:xfrm>
          <a:off x="4628452" y="1375003"/>
          <a:ext cx="1529644" cy="994269"/>
        </a:xfrm>
        <a:prstGeom prst="roundRect">
          <a:avLst/>
        </a:prstGeom>
        <a:solidFill>
          <a:srgbClr val="7030A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A" sz="1700" kern="1200">
              <a:latin typeface="Arial" panose="020B0604020202020204" pitchFamily="34" charset="0"/>
              <a:cs typeface="Arial" panose="020B0604020202020204" pitchFamily="34" charset="0"/>
            </a:rPr>
            <a:t>CTC Valcartier</a:t>
          </a:r>
        </a:p>
      </dsp:txBody>
      <dsp:txXfrm>
        <a:off x="4676988" y="1423539"/>
        <a:ext cx="1432572" cy="897197"/>
      </dsp:txXfrm>
    </dsp:sp>
    <dsp:sp modelId="{3E150ACE-2C10-40B0-BE5F-E92336555C7A}">
      <dsp:nvSpPr>
        <dsp:cNvPr id="0" name=""/>
        <dsp:cNvSpPr/>
      </dsp:nvSpPr>
      <dsp:spPr>
        <a:xfrm>
          <a:off x="1517811" y="499610"/>
          <a:ext cx="3972681" cy="3972681"/>
        </a:xfrm>
        <a:custGeom>
          <a:avLst/>
          <a:gdLst/>
          <a:ahLst/>
          <a:cxnLst/>
          <a:rect l="0" t="0" r="0" b="0"/>
          <a:pathLst>
            <a:path>
              <a:moveTo>
                <a:pt x="3969957" y="1882358"/>
              </a:moveTo>
              <a:arcTo wR="1986340" hR="1986340" stAng="21419956" swAng="2196160"/>
            </a:path>
          </a:pathLst>
        </a:custGeom>
        <a:noFill/>
        <a:ln w="100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F69CF4E-833F-4109-92FF-9AAECBE9FBA3}">
      <dsp:nvSpPr>
        <dsp:cNvPr id="0" name=""/>
        <dsp:cNvSpPr/>
      </dsp:nvSpPr>
      <dsp:spPr>
        <a:xfrm>
          <a:off x="3906871" y="3595799"/>
          <a:ext cx="1529644" cy="994269"/>
        </a:xfrm>
        <a:prstGeom prst="roundRect">
          <a:avLst/>
        </a:prstGeom>
        <a:solidFill>
          <a:srgbClr val="0033CC"/>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fr-CA" sz="1700" kern="1200">
              <a:latin typeface="Arial" panose="020B0604020202020204" pitchFamily="34" charset="0"/>
              <a:cs typeface="Arial" panose="020B0604020202020204" pitchFamily="34" charset="0"/>
            </a:rPr>
            <a:t>CTC </a:t>
          </a:r>
          <a:r>
            <a:rPr lang="fr-CA" sz="1700" kern="1200" err="1">
              <a:latin typeface="Arial" panose="020B0604020202020204" pitchFamily="34" charset="0"/>
              <a:cs typeface="Arial" panose="020B0604020202020204" pitchFamily="34" charset="0"/>
            </a:rPr>
            <a:t>Bagotville</a:t>
          </a:r>
          <a:endParaRPr lang="fr-CA" sz="1700" kern="1200">
            <a:latin typeface="Arial" panose="020B0604020202020204" pitchFamily="34" charset="0"/>
            <a:cs typeface="Arial" panose="020B0604020202020204" pitchFamily="34" charset="0"/>
          </a:endParaRPr>
        </a:p>
      </dsp:txBody>
      <dsp:txXfrm>
        <a:off x="3955407" y="3644335"/>
        <a:ext cx="1432572" cy="897197"/>
      </dsp:txXfrm>
    </dsp:sp>
    <dsp:sp modelId="{C55D9C4C-833F-42EC-90DF-0CF7735B0C66}">
      <dsp:nvSpPr>
        <dsp:cNvPr id="0" name=""/>
        <dsp:cNvSpPr/>
      </dsp:nvSpPr>
      <dsp:spPr>
        <a:xfrm>
          <a:off x="1517811" y="499610"/>
          <a:ext cx="3972681" cy="3972681"/>
        </a:xfrm>
        <a:custGeom>
          <a:avLst/>
          <a:gdLst/>
          <a:ahLst/>
          <a:cxnLst/>
          <a:rect l="0" t="0" r="0" b="0"/>
          <a:pathLst>
            <a:path>
              <a:moveTo>
                <a:pt x="2381169" y="3933045"/>
              </a:moveTo>
              <a:arcTo wR="1986340" hR="1986340" stAng="4712090" swAng="1375819"/>
            </a:path>
          </a:pathLst>
        </a:custGeom>
        <a:noFill/>
        <a:ln w="100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A2249E-09F5-4328-BECF-C4DC91B470EF}">
      <dsp:nvSpPr>
        <dsp:cNvPr id="0" name=""/>
        <dsp:cNvSpPr/>
      </dsp:nvSpPr>
      <dsp:spPr>
        <a:xfrm>
          <a:off x="1571788" y="3595799"/>
          <a:ext cx="1529644" cy="994269"/>
        </a:xfrm>
        <a:prstGeom prst="roundRect">
          <a:avLst/>
        </a:prstGeom>
        <a:solidFill>
          <a:srgbClr val="6699FF"/>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A" sz="1700" kern="1200">
              <a:latin typeface="Arial" panose="020B0604020202020204" pitchFamily="34" charset="0"/>
              <a:cs typeface="Arial" panose="020B0604020202020204" pitchFamily="34" charset="0"/>
            </a:rPr>
            <a:t>CTC </a:t>
          </a:r>
        </a:p>
        <a:p>
          <a:pPr marL="0" lvl="0" indent="0" algn="ctr" defTabSz="755650">
            <a:lnSpc>
              <a:spcPct val="90000"/>
            </a:lnSpc>
            <a:spcBef>
              <a:spcPct val="0"/>
            </a:spcBef>
            <a:spcAft>
              <a:spcPct val="35000"/>
            </a:spcAft>
            <a:buNone/>
          </a:pPr>
          <a:r>
            <a:rPr lang="fr-CA" sz="1700" kern="1200" err="1">
              <a:latin typeface="Arial" panose="020B0604020202020204" pitchFamily="34" charset="0"/>
              <a:cs typeface="Arial" panose="020B0604020202020204" pitchFamily="34" charset="0"/>
            </a:rPr>
            <a:t>St-Jean</a:t>
          </a:r>
          <a:endParaRPr lang="fr-CA" sz="1700" kern="1200">
            <a:latin typeface="Arial" panose="020B0604020202020204" pitchFamily="34" charset="0"/>
            <a:cs typeface="Arial" panose="020B0604020202020204" pitchFamily="34" charset="0"/>
          </a:endParaRPr>
        </a:p>
      </dsp:txBody>
      <dsp:txXfrm>
        <a:off x="1620324" y="3644335"/>
        <a:ext cx="1432572" cy="897197"/>
      </dsp:txXfrm>
    </dsp:sp>
    <dsp:sp modelId="{80AEE0CE-F4BB-4A2C-A53B-1E3AD409DCF7}">
      <dsp:nvSpPr>
        <dsp:cNvPr id="0" name=""/>
        <dsp:cNvSpPr/>
      </dsp:nvSpPr>
      <dsp:spPr>
        <a:xfrm>
          <a:off x="1517811" y="499610"/>
          <a:ext cx="3972681" cy="3972681"/>
        </a:xfrm>
        <a:custGeom>
          <a:avLst/>
          <a:gdLst/>
          <a:ahLst/>
          <a:cxnLst/>
          <a:rect l="0" t="0" r="0" b="0"/>
          <a:pathLst>
            <a:path>
              <a:moveTo>
                <a:pt x="331912" y="3085620"/>
              </a:moveTo>
              <a:arcTo wR="1986340" hR="1986340" stAng="8783883" swAng="2196160"/>
            </a:path>
          </a:pathLst>
        </a:custGeom>
        <a:noFill/>
        <a:ln w="100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7D9173F-4CBA-4B64-B99C-AE8C7C11D839}">
      <dsp:nvSpPr>
        <dsp:cNvPr id="0" name=""/>
        <dsp:cNvSpPr/>
      </dsp:nvSpPr>
      <dsp:spPr>
        <a:xfrm>
          <a:off x="850207" y="1375003"/>
          <a:ext cx="1529644" cy="994269"/>
        </a:xfrm>
        <a:prstGeom prst="roundRect">
          <a:avLst/>
        </a:prstGeom>
        <a:solidFill>
          <a:srgbClr val="C0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A" sz="1700" kern="1200">
              <a:latin typeface="Arial" panose="020B0604020202020204" pitchFamily="34" charset="0"/>
              <a:cs typeface="Arial" panose="020B0604020202020204" pitchFamily="34" charset="0"/>
            </a:rPr>
            <a:t>CTC </a:t>
          </a:r>
        </a:p>
        <a:p>
          <a:pPr marL="0" lvl="0" indent="0" algn="ctr" defTabSz="755650">
            <a:lnSpc>
              <a:spcPct val="90000"/>
            </a:lnSpc>
            <a:spcBef>
              <a:spcPct val="0"/>
            </a:spcBef>
            <a:spcAft>
              <a:spcPct val="35000"/>
            </a:spcAft>
            <a:buNone/>
          </a:pPr>
          <a:r>
            <a:rPr lang="fr-CA" sz="1700" kern="1200">
              <a:latin typeface="Arial" panose="020B0604020202020204" pitchFamily="34" charset="0"/>
              <a:cs typeface="Arial" panose="020B0604020202020204" pitchFamily="34" charset="0"/>
            </a:rPr>
            <a:t>Out-of-</a:t>
          </a:r>
          <a:r>
            <a:rPr lang="fr-CA" sz="1700" kern="1200" err="1">
              <a:latin typeface="Arial" panose="020B0604020202020204" pitchFamily="34" charset="0"/>
              <a:cs typeface="Arial" panose="020B0604020202020204" pitchFamily="34" charset="0"/>
            </a:rPr>
            <a:t>region</a:t>
          </a:r>
          <a:endParaRPr lang="fr-CA" sz="1700" kern="1200">
            <a:latin typeface="Arial" panose="020B0604020202020204" pitchFamily="34" charset="0"/>
            <a:cs typeface="Arial" panose="020B0604020202020204" pitchFamily="34" charset="0"/>
          </a:endParaRPr>
        </a:p>
      </dsp:txBody>
      <dsp:txXfrm>
        <a:off x="898743" y="1423539"/>
        <a:ext cx="1432572" cy="897197"/>
      </dsp:txXfrm>
    </dsp:sp>
    <dsp:sp modelId="{B9BD7761-6936-4947-A8F0-2C1ADB075F58}">
      <dsp:nvSpPr>
        <dsp:cNvPr id="0" name=""/>
        <dsp:cNvSpPr/>
      </dsp:nvSpPr>
      <dsp:spPr>
        <a:xfrm>
          <a:off x="1517811" y="499610"/>
          <a:ext cx="3972681" cy="3972681"/>
        </a:xfrm>
        <a:custGeom>
          <a:avLst/>
          <a:gdLst/>
          <a:ahLst/>
          <a:cxnLst/>
          <a:rect l="0" t="0" r="0" b="0"/>
          <a:pathLst>
            <a:path>
              <a:moveTo>
                <a:pt x="346126" y="865962"/>
              </a:moveTo>
              <a:arcTo wR="1986340" hR="1986340" stAng="12860144" swAng="1961352"/>
            </a:path>
          </a:pathLst>
        </a:custGeom>
        <a:noFill/>
        <a:ln w="100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2BA0A-87B7-4A66-B7B4-6A810044F85E}">
      <dsp:nvSpPr>
        <dsp:cNvPr id="0" name=""/>
        <dsp:cNvSpPr/>
      </dsp:nvSpPr>
      <dsp:spPr>
        <a:xfrm>
          <a:off x="2892" y="1254600"/>
          <a:ext cx="2065204" cy="1311404"/>
        </a:xfrm>
        <a:prstGeom prst="roundRect">
          <a:avLst>
            <a:gd name="adj" fmla="val 10000"/>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sp>
    <dsp:sp modelId="{EB5C156B-61B8-4108-80FE-0CD3CEE51CD5}">
      <dsp:nvSpPr>
        <dsp:cNvPr id="0" name=""/>
        <dsp:cNvSpPr/>
      </dsp:nvSpPr>
      <dsp:spPr>
        <a:xfrm>
          <a:off x="232359" y="1472594"/>
          <a:ext cx="2065204" cy="1311404"/>
        </a:xfrm>
        <a:prstGeom prst="roundRect">
          <a:avLst>
            <a:gd name="adj" fmla="val 10000"/>
          </a:avLst>
        </a:prstGeom>
        <a:solidFill>
          <a:schemeClr val="lt1">
            <a:alpha val="90000"/>
            <a:hueOff val="0"/>
            <a:satOff val="0"/>
            <a:lumOff val="0"/>
            <a:alphaOff val="0"/>
          </a:schemeClr>
        </a:solidFill>
        <a:ln w="10000" cap="flat" cmpd="sng" algn="ctr">
          <a:solidFill>
            <a:schemeClr val="accent4">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CA" sz="2700" kern="1200" err="1"/>
            <a:t>Sail</a:t>
          </a:r>
          <a:r>
            <a:rPr lang="fr-CA" sz="2700" kern="1200"/>
            <a:t> 1</a:t>
          </a:r>
        </a:p>
      </dsp:txBody>
      <dsp:txXfrm>
        <a:off x="270769" y="1511004"/>
        <a:ext cx="1988384" cy="1234584"/>
      </dsp:txXfrm>
    </dsp:sp>
    <dsp:sp modelId="{7FA58043-65A2-4A2C-B197-EFB218507E1F}">
      <dsp:nvSpPr>
        <dsp:cNvPr id="0" name=""/>
        <dsp:cNvSpPr/>
      </dsp:nvSpPr>
      <dsp:spPr>
        <a:xfrm>
          <a:off x="2527030" y="1254600"/>
          <a:ext cx="2065204" cy="1311404"/>
        </a:xfrm>
        <a:prstGeom prst="roundRect">
          <a:avLst>
            <a:gd name="adj" fmla="val 10000"/>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sp>
    <dsp:sp modelId="{1B1FD02A-BA8C-4C67-BAA1-CCBED41080D0}">
      <dsp:nvSpPr>
        <dsp:cNvPr id="0" name=""/>
        <dsp:cNvSpPr/>
      </dsp:nvSpPr>
      <dsp:spPr>
        <a:xfrm>
          <a:off x="2756497" y="1472594"/>
          <a:ext cx="2065204" cy="1311404"/>
        </a:xfrm>
        <a:prstGeom prst="roundRect">
          <a:avLst>
            <a:gd name="adj" fmla="val 10000"/>
          </a:avLst>
        </a:prstGeom>
        <a:solidFill>
          <a:schemeClr val="lt1">
            <a:alpha val="90000"/>
            <a:hueOff val="0"/>
            <a:satOff val="0"/>
            <a:lumOff val="0"/>
            <a:alphaOff val="0"/>
          </a:schemeClr>
        </a:solidFill>
        <a:ln w="10000" cap="flat" cmpd="sng" algn="ctr">
          <a:solidFill>
            <a:schemeClr val="accent4">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CA" sz="2700" kern="1200" err="1"/>
            <a:t>Sail</a:t>
          </a:r>
          <a:r>
            <a:rPr lang="fr-CA" sz="2700" kern="1200"/>
            <a:t> 2</a:t>
          </a:r>
        </a:p>
      </dsp:txBody>
      <dsp:txXfrm>
        <a:off x="2794907" y="1511004"/>
        <a:ext cx="1988384" cy="1234584"/>
      </dsp:txXfrm>
    </dsp:sp>
    <dsp:sp modelId="{17B0388A-CA69-4DE2-92C7-014C7A36F006}">
      <dsp:nvSpPr>
        <dsp:cNvPr id="0" name=""/>
        <dsp:cNvSpPr/>
      </dsp:nvSpPr>
      <dsp:spPr>
        <a:xfrm>
          <a:off x="5051169" y="1254600"/>
          <a:ext cx="2065204" cy="1311404"/>
        </a:xfrm>
        <a:prstGeom prst="roundRect">
          <a:avLst>
            <a:gd name="adj" fmla="val 10000"/>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sp>
    <dsp:sp modelId="{DE165777-7718-456A-81E5-ADA0CD6FF2F4}">
      <dsp:nvSpPr>
        <dsp:cNvPr id="0" name=""/>
        <dsp:cNvSpPr/>
      </dsp:nvSpPr>
      <dsp:spPr>
        <a:xfrm>
          <a:off x="5280636" y="1472594"/>
          <a:ext cx="2065204" cy="1311404"/>
        </a:xfrm>
        <a:prstGeom prst="roundRect">
          <a:avLst>
            <a:gd name="adj" fmla="val 10000"/>
          </a:avLst>
        </a:prstGeom>
        <a:solidFill>
          <a:schemeClr val="lt1">
            <a:alpha val="90000"/>
            <a:hueOff val="0"/>
            <a:satOff val="0"/>
            <a:lumOff val="0"/>
            <a:alphaOff val="0"/>
          </a:schemeClr>
        </a:solidFill>
        <a:ln w="10000" cap="flat" cmpd="sng" algn="ctr">
          <a:solidFill>
            <a:schemeClr val="accent4">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CA" sz="2700" kern="1200" err="1"/>
            <a:t>Seamanship</a:t>
          </a:r>
          <a:endParaRPr lang="fr-CA" sz="2700" kern="1200"/>
        </a:p>
      </dsp:txBody>
      <dsp:txXfrm>
        <a:off x="5319046" y="1511004"/>
        <a:ext cx="1988384" cy="1234584"/>
      </dsp:txXfrm>
    </dsp:sp>
    <dsp:sp modelId="{F2D6B342-D21A-4EAB-BB20-EAFA47E5F515}">
      <dsp:nvSpPr>
        <dsp:cNvPr id="0" name=""/>
        <dsp:cNvSpPr/>
      </dsp:nvSpPr>
      <dsp:spPr>
        <a:xfrm>
          <a:off x="7575307" y="1254600"/>
          <a:ext cx="2065204" cy="1311404"/>
        </a:xfrm>
        <a:prstGeom prst="roundRect">
          <a:avLst>
            <a:gd name="adj" fmla="val 10000"/>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sp>
    <dsp:sp modelId="{AFA38BA7-B556-45F9-837E-EA61E9A7481F}">
      <dsp:nvSpPr>
        <dsp:cNvPr id="0" name=""/>
        <dsp:cNvSpPr/>
      </dsp:nvSpPr>
      <dsp:spPr>
        <a:xfrm>
          <a:off x="7804774" y="1472594"/>
          <a:ext cx="2065204" cy="1311404"/>
        </a:xfrm>
        <a:prstGeom prst="roundRect">
          <a:avLst>
            <a:gd name="adj" fmla="val 10000"/>
          </a:avLst>
        </a:prstGeom>
        <a:solidFill>
          <a:schemeClr val="lt1">
            <a:alpha val="90000"/>
            <a:hueOff val="0"/>
            <a:satOff val="0"/>
            <a:lumOff val="0"/>
            <a:alphaOff val="0"/>
          </a:schemeClr>
        </a:solidFill>
        <a:ln w="10000" cap="flat" cmpd="sng" algn="ctr">
          <a:solidFill>
            <a:schemeClr val="accent4">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CA" sz="2700" kern="1200" err="1"/>
            <a:t>Ship’s</a:t>
          </a:r>
          <a:r>
            <a:rPr lang="fr-CA" sz="2700" kern="1200"/>
            <a:t> Boat </a:t>
          </a:r>
          <a:r>
            <a:rPr lang="fr-CA" sz="2700" kern="1200" err="1"/>
            <a:t>Operator</a:t>
          </a:r>
          <a:r>
            <a:rPr lang="fr-CA" sz="2700" kern="1200"/>
            <a:t> </a:t>
          </a:r>
        </a:p>
      </dsp:txBody>
      <dsp:txXfrm>
        <a:off x="7843184" y="1511004"/>
        <a:ext cx="1988384" cy="123458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025DB-AE1C-4D6B-98CB-3B95712C901C}">
      <dsp:nvSpPr>
        <dsp:cNvPr id="0" name=""/>
        <dsp:cNvSpPr/>
      </dsp:nvSpPr>
      <dsp:spPr>
        <a:xfrm>
          <a:off x="611206" y="1165769"/>
          <a:ext cx="647577" cy="6475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629F31-D08C-41EF-B1E1-F76794688582}">
      <dsp:nvSpPr>
        <dsp:cNvPr id="0" name=""/>
        <dsp:cNvSpPr/>
      </dsp:nvSpPr>
      <dsp:spPr>
        <a:xfrm>
          <a:off x="9883" y="1908357"/>
          <a:ext cx="1850222" cy="277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55650">
            <a:lnSpc>
              <a:spcPct val="100000"/>
            </a:lnSpc>
            <a:spcBef>
              <a:spcPct val="0"/>
            </a:spcBef>
            <a:spcAft>
              <a:spcPct val="35000"/>
            </a:spcAft>
            <a:buNone/>
            <a:defRPr b="1"/>
          </a:pPr>
          <a:r>
            <a:rPr lang="fr-FR" sz="1700" b="1" kern="1200" noProof="0" err="1"/>
            <a:t>Prerequisite</a:t>
          </a:r>
          <a:endParaRPr lang="fr-FR" sz="1700" b="1" kern="1200" noProof="0"/>
        </a:p>
      </dsp:txBody>
      <dsp:txXfrm>
        <a:off x="9883" y="1908357"/>
        <a:ext cx="1850222" cy="277533"/>
      </dsp:txXfrm>
    </dsp:sp>
    <dsp:sp modelId="{E73D8D59-B4CF-4FB8-B1CE-F5D635B8AD05}">
      <dsp:nvSpPr>
        <dsp:cNvPr id="0" name=""/>
        <dsp:cNvSpPr/>
      </dsp:nvSpPr>
      <dsp:spPr>
        <a:xfrm>
          <a:off x="9883" y="2230105"/>
          <a:ext cx="1850222" cy="1145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77850">
            <a:lnSpc>
              <a:spcPct val="100000"/>
            </a:lnSpc>
            <a:spcBef>
              <a:spcPct val="0"/>
            </a:spcBef>
            <a:spcAft>
              <a:spcPct val="35000"/>
            </a:spcAft>
            <a:buNone/>
          </a:pPr>
          <a:r>
            <a:rPr lang="fr-FR" sz="1300" kern="1200" noProof="0"/>
            <a:t>Age : N/A</a:t>
          </a:r>
        </a:p>
        <a:p>
          <a:pPr marL="0" lvl="0" indent="0" algn="ctr" defTabSz="577850">
            <a:lnSpc>
              <a:spcPct val="100000"/>
            </a:lnSpc>
            <a:spcBef>
              <a:spcPct val="0"/>
            </a:spcBef>
            <a:spcAft>
              <a:spcPct val="35000"/>
            </a:spcAft>
            <a:buNone/>
          </a:pPr>
          <a:r>
            <a:rPr lang="en-CA" sz="1300" kern="1200"/>
            <a:t>Phase 2 completed</a:t>
          </a:r>
          <a:endParaRPr lang="fr-FR" sz="1300" kern="1200" noProof="0"/>
        </a:p>
      </dsp:txBody>
      <dsp:txXfrm>
        <a:off x="9883" y="2230105"/>
        <a:ext cx="1850222" cy="1145480"/>
      </dsp:txXfrm>
    </dsp:sp>
    <dsp:sp modelId="{90F297BB-B807-494F-A422-4A735E4CD9CE}">
      <dsp:nvSpPr>
        <dsp:cNvPr id="0" name=""/>
        <dsp:cNvSpPr/>
      </dsp:nvSpPr>
      <dsp:spPr>
        <a:xfrm>
          <a:off x="2917267" y="1171713"/>
          <a:ext cx="647577" cy="6475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E4867-AB68-4FAA-BACB-980203883744}">
      <dsp:nvSpPr>
        <dsp:cNvPr id="0" name=""/>
        <dsp:cNvSpPr/>
      </dsp:nvSpPr>
      <dsp:spPr>
        <a:xfrm>
          <a:off x="2315945" y="1914312"/>
          <a:ext cx="1850222" cy="277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55650">
            <a:lnSpc>
              <a:spcPct val="100000"/>
            </a:lnSpc>
            <a:spcBef>
              <a:spcPct val="0"/>
            </a:spcBef>
            <a:spcAft>
              <a:spcPct val="35000"/>
            </a:spcAft>
            <a:buNone/>
            <a:defRPr b="1"/>
          </a:pPr>
          <a:r>
            <a:rPr lang="fr-FR" sz="1700" b="1" kern="1200" noProof="0"/>
            <a:t>Course objectives</a:t>
          </a:r>
        </a:p>
      </dsp:txBody>
      <dsp:txXfrm>
        <a:off x="2315945" y="1914312"/>
        <a:ext cx="1850222" cy="277533"/>
      </dsp:txXfrm>
    </dsp:sp>
    <dsp:sp modelId="{5A7A80CB-3030-4439-B250-C7EB13D6B008}">
      <dsp:nvSpPr>
        <dsp:cNvPr id="0" name=""/>
        <dsp:cNvSpPr/>
      </dsp:nvSpPr>
      <dsp:spPr>
        <a:xfrm>
          <a:off x="2143448" y="2207059"/>
          <a:ext cx="2124203" cy="1860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Offers cadets the chance to expand upon their previously acquired seamanship skills from the corps level and engage in advanced seamanship activities. These activities encompass ropework, rigging, serving as a crew member in whaler operation, participating in a day sail on a training vessel, and learning naval communication. Successful completion of this course enables cadets to attain Communications 1 and 2 qualifications.</a:t>
          </a:r>
          <a:r>
            <a:rPr lang="fr-CA" sz="1100" b="0" i="0" kern="1200"/>
            <a:t>.</a:t>
          </a:r>
          <a:endParaRPr lang="fr-FR" sz="1100" kern="1200" noProof="0"/>
        </a:p>
      </dsp:txBody>
      <dsp:txXfrm>
        <a:off x="2143448" y="2207059"/>
        <a:ext cx="2124203" cy="1860386"/>
      </dsp:txXfrm>
    </dsp:sp>
    <dsp:sp modelId="{75F851F3-E4CB-40E5-B0A1-9D9E9A679A1F}">
      <dsp:nvSpPr>
        <dsp:cNvPr id="0" name=""/>
        <dsp:cNvSpPr/>
      </dsp:nvSpPr>
      <dsp:spPr>
        <a:xfrm>
          <a:off x="5233210" y="1165769"/>
          <a:ext cx="647577" cy="6475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668509-EA7B-440A-BBF2-A0F2AECE1DCC}">
      <dsp:nvSpPr>
        <dsp:cNvPr id="0" name=""/>
        <dsp:cNvSpPr/>
      </dsp:nvSpPr>
      <dsp:spPr>
        <a:xfrm>
          <a:off x="4631887" y="1908357"/>
          <a:ext cx="1850222" cy="277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55650">
            <a:lnSpc>
              <a:spcPct val="100000"/>
            </a:lnSpc>
            <a:spcBef>
              <a:spcPct val="0"/>
            </a:spcBef>
            <a:spcAft>
              <a:spcPct val="35000"/>
            </a:spcAft>
            <a:buNone/>
            <a:defRPr b="1"/>
          </a:pPr>
          <a:r>
            <a:rPr lang="fr-FR" sz="1700" b="1" kern="1200" noProof="0"/>
            <a:t>Date</a:t>
          </a:r>
        </a:p>
      </dsp:txBody>
      <dsp:txXfrm>
        <a:off x="4631887" y="1908357"/>
        <a:ext cx="1850222" cy="277533"/>
      </dsp:txXfrm>
    </dsp:sp>
    <dsp:sp modelId="{E974D3E3-3F9F-41B7-88D0-92144FAD9395}">
      <dsp:nvSpPr>
        <dsp:cNvPr id="0" name=""/>
        <dsp:cNvSpPr/>
      </dsp:nvSpPr>
      <dsp:spPr>
        <a:xfrm>
          <a:off x="4631887" y="2230105"/>
          <a:ext cx="1850222" cy="1145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77850">
            <a:lnSpc>
              <a:spcPct val="100000"/>
            </a:lnSpc>
            <a:spcBef>
              <a:spcPct val="0"/>
            </a:spcBef>
            <a:spcAft>
              <a:spcPct val="35000"/>
            </a:spcAft>
            <a:buNone/>
          </a:pPr>
          <a:r>
            <a:rPr lang="en-CA" sz="1300" kern="1200"/>
            <a:t>21 July to 10 August 2024</a:t>
          </a:r>
          <a:endParaRPr lang="fr-FR" sz="1300" kern="1200" noProof="0"/>
        </a:p>
      </dsp:txBody>
      <dsp:txXfrm>
        <a:off x="4631887" y="2230105"/>
        <a:ext cx="1850222" cy="11454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025DB-AE1C-4D6B-98CB-3B95712C901C}">
      <dsp:nvSpPr>
        <dsp:cNvPr id="0" name=""/>
        <dsp:cNvSpPr/>
      </dsp:nvSpPr>
      <dsp:spPr>
        <a:xfrm>
          <a:off x="637805" y="166826"/>
          <a:ext cx="686601" cy="6866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629F31-D08C-41EF-B1E1-F76794688582}">
      <dsp:nvSpPr>
        <dsp:cNvPr id="0" name=""/>
        <dsp:cNvSpPr/>
      </dsp:nvSpPr>
      <dsp:spPr>
        <a:xfrm>
          <a:off x="246" y="1027395"/>
          <a:ext cx="1961718" cy="294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b="1"/>
          </a:pPr>
          <a:r>
            <a:rPr lang="fr-FR" sz="1800" b="1" kern="1200" noProof="0" err="1"/>
            <a:t>Prerequisite</a:t>
          </a:r>
          <a:endParaRPr lang="fr-FR" sz="1800" b="1" kern="1200" noProof="0"/>
        </a:p>
      </dsp:txBody>
      <dsp:txXfrm>
        <a:off x="246" y="1027395"/>
        <a:ext cx="1961718" cy="294257"/>
      </dsp:txXfrm>
    </dsp:sp>
    <dsp:sp modelId="{E73D8D59-B4CF-4FB8-B1CE-F5D635B8AD05}">
      <dsp:nvSpPr>
        <dsp:cNvPr id="0" name=""/>
        <dsp:cNvSpPr/>
      </dsp:nvSpPr>
      <dsp:spPr>
        <a:xfrm>
          <a:off x="246" y="1402567"/>
          <a:ext cx="1961718" cy="2809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pPr>
          <a:r>
            <a:rPr lang="fr-FR" sz="1400" kern="1200" noProof="0"/>
            <a:t>Age : N/A</a:t>
          </a:r>
          <a:endParaRPr lang="fr-CA" sz="1400" kern="1200" noProof="0"/>
        </a:p>
        <a:p>
          <a:pPr marL="0" lvl="0" indent="0" algn="ctr" defTabSz="622300">
            <a:lnSpc>
              <a:spcPct val="100000"/>
            </a:lnSpc>
            <a:spcBef>
              <a:spcPct val="0"/>
            </a:spcBef>
            <a:spcAft>
              <a:spcPct val="35000"/>
            </a:spcAft>
            <a:buNone/>
          </a:pPr>
          <a:r>
            <a:rPr lang="fr-CA" sz="1400" kern="1200" noProof="0"/>
            <a:t>Phase 3 </a:t>
          </a:r>
          <a:r>
            <a:rPr lang="fr-CA" sz="1400" kern="1200" noProof="0" err="1"/>
            <a:t>completed</a:t>
          </a:r>
          <a:r>
            <a:rPr lang="fr-CA" sz="1400" kern="1200" noProof="0"/>
            <a:t> </a:t>
          </a:r>
          <a:endParaRPr lang="fr-FR" sz="1400" kern="1200" noProof="0"/>
        </a:p>
        <a:p>
          <a:pPr marL="0" lvl="0" indent="0" algn="ctr" defTabSz="622300">
            <a:lnSpc>
              <a:spcPct val="100000"/>
            </a:lnSpc>
            <a:spcBef>
              <a:spcPct val="0"/>
            </a:spcBef>
            <a:spcAft>
              <a:spcPct val="35000"/>
            </a:spcAft>
            <a:buNone/>
          </a:pPr>
          <a:r>
            <a:rPr lang="fr-CA" sz="1400" kern="1200" noProof="0" err="1"/>
            <a:t>CanSail</a:t>
          </a:r>
          <a:r>
            <a:rPr lang="fr-CA" sz="1400" kern="1200" noProof="0"/>
            <a:t> 1 and 2</a:t>
          </a:r>
        </a:p>
        <a:p>
          <a:pPr marL="0" lvl="0" indent="0" algn="ctr" defTabSz="622300">
            <a:lnSpc>
              <a:spcPct val="100000"/>
            </a:lnSpc>
            <a:spcBef>
              <a:spcPct val="0"/>
            </a:spcBef>
            <a:spcAft>
              <a:spcPct val="35000"/>
            </a:spcAft>
            <a:buNone/>
          </a:pPr>
          <a:r>
            <a:rPr lang="fr-CA" sz="1400" kern="1200" noProof="0"/>
            <a:t>SCOP 1</a:t>
          </a:r>
        </a:p>
        <a:p>
          <a:pPr marL="0" lvl="0" indent="0" algn="ctr" defTabSz="622300">
            <a:lnSpc>
              <a:spcPct val="100000"/>
            </a:lnSpc>
            <a:spcBef>
              <a:spcPct val="0"/>
            </a:spcBef>
            <a:spcAft>
              <a:spcPct val="35000"/>
            </a:spcAft>
            <a:buNone/>
          </a:pPr>
          <a:endParaRPr lang="fr-CA" sz="1400" kern="1200" noProof="0"/>
        </a:p>
      </dsp:txBody>
      <dsp:txXfrm>
        <a:off x="246" y="1402567"/>
        <a:ext cx="1961718" cy="2809998"/>
      </dsp:txXfrm>
    </dsp:sp>
    <dsp:sp modelId="{90F297BB-B807-494F-A422-4A735E4CD9CE}">
      <dsp:nvSpPr>
        <dsp:cNvPr id="0" name=""/>
        <dsp:cNvSpPr/>
      </dsp:nvSpPr>
      <dsp:spPr>
        <a:xfrm>
          <a:off x="2942824" y="166826"/>
          <a:ext cx="686601" cy="6866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E4867-AB68-4FAA-BACB-980203883744}">
      <dsp:nvSpPr>
        <dsp:cNvPr id="0" name=""/>
        <dsp:cNvSpPr/>
      </dsp:nvSpPr>
      <dsp:spPr>
        <a:xfrm>
          <a:off x="2305266" y="1027395"/>
          <a:ext cx="1961718" cy="294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b="1"/>
          </a:pPr>
          <a:r>
            <a:rPr lang="fr-FR" sz="1800" b="1" kern="1200" noProof="0"/>
            <a:t>Course objectives</a:t>
          </a:r>
        </a:p>
      </dsp:txBody>
      <dsp:txXfrm>
        <a:off x="2305266" y="1027395"/>
        <a:ext cx="1961718" cy="294257"/>
      </dsp:txXfrm>
    </dsp:sp>
    <dsp:sp modelId="{5A7A80CB-3030-4439-B250-C7EB13D6B008}">
      <dsp:nvSpPr>
        <dsp:cNvPr id="0" name=""/>
        <dsp:cNvSpPr/>
      </dsp:nvSpPr>
      <dsp:spPr>
        <a:xfrm>
          <a:off x="2305266" y="1402567"/>
          <a:ext cx="1961718" cy="2809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fr-CA" sz="1200" b="0" i="0" kern="1200"/>
            <a:t>Offre aux cadets l'occasion de développer davantage leurs compétences en voile et de participer à la formation du Programme d'opérateur d'embarcations légères (POEL). Les cadets qui suivent ce cours, s'ils le réussissent, peuvent obtenir des qualifications </a:t>
          </a:r>
          <a:r>
            <a:rPr lang="fr-CA" sz="1200" b="0" i="0" kern="1200" err="1"/>
            <a:t>VoileCAN</a:t>
          </a:r>
          <a:r>
            <a:rPr lang="fr-CA" sz="1200" b="0" i="0" kern="1200"/>
            <a:t> 3-4, POEL Module 2 (Certificat restreint d'opérateur radio [maritime]) et POEL Module 3 (Opérer un bateau à moteur avec un moteur hors-bord).</a:t>
          </a:r>
          <a:endParaRPr lang="fr-FR" sz="1200" kern="1200" noProof="0"/>
        </a:p>
      </dsp:txBody>
      <dsp:txXfrm>
        <a:off x="2305266" y="1402567"/>
        <a:ext cx="1961718" cy="2809998"/>
      </dsp:txXfrm>
    </dsp:sp>
    <dsp:sp modelId="{75F851F3-E4CB-40E5-B0A1-9D9E9A679A1F}">
      <dsp:nvSpPr>
        <dsp:cNvPr id="0" name=""/>
        <dsp:cNvSpPr/>
      </dsp:nvSpPr>
      <dsp:spPr>
        <a:xfrm>
          <a:off x="5247844" y="166826"/>
          <a:ext cx="686601" cy="6866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668509-EA7B-440A-BBF2-A0F2AECE1DCC}">
      <dsp:nvSpPr>
        <dsp:cNvPr id="0" name=""/>
        <dsp:cNvSpPr/>
      </dsp:nvSpPr>
      <dsp:spPr>
        <a:xfrm>
          <a:off x="4610285" y="1027395"/>
          <a:ext cx="1961718" cy="294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b="1"/>
          </a:pPr>
          <a:r>
            <a:rPr lang="fr-FR" sz="1800" b="1" kern="1200" noProof="0"/>
            <a:t>Date</a:t>
          </a:r>
        </a:p>
      </dsp:txBody>
      <dsp:txXfrm>
        <a:off x="4610285" y="1027395"/>
        <a:ext cx="1961718" cy="294257"/>
      </dsp:txXfrm>
    </dsp:sp>
    <dsp:sp modelId="{E974D3E3-3F9F-41B7-88D0-92144FAD9395}">
      <dsp:nvSpPr>
        <dsp:cNvPr id="0" name=""/>
        <dsp:cNvSpPr/>
      </dsp:nvSpPr>
      <dsp:spPr>
        <a:xfrm>
          <a:off x="4610285" y="1402567"/>
          <a:ext cx="1961718" cy="2809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pPr>
          <a:r>
            <a:rPr lang="fr-FR" sz="1400" kern="1200" noProof="0"/>
            <a:t>30 juin au 10 août 2024</a:t>
          </a:r>
          <a:br>
            <a:rPr lang="fr-FR" sz="1400" kern="1200" noProof="0"/>
          </a:br>
          <a:r>
            <a:rPr lang="fr-FR" sz="1400" kern="1200" noProof="0"/>
            <a:t>(6 </a:t>
          </a:r>
          <a:r>
            <a:rPr lang="fr-FR" sz="1400" kern="1200" noProof="0" err="1"/>
            <a:t>weeks</a:t>
          </a:r>
          <a:r>
            <a:rPr lang="fr-FR" sz="1400" kern="1200" noProof="0"/>
            <a:t>)</a:t>
          </a:r>
        </a:p>
      </dsp:txBody>
      <dsp:txXfrm>
        <a:off x="4610285" y="1402567"/>
        <a:ext cx="1961718" cy="280999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025DB-AE1C-4D6B-98CB-3B95712C901C}">
      <dsp:nvSpPr>
        <dsp:cNvPr id="0" name=""/>
        <dsp:cNvSpPr/>
      </dsp:nvSpPr>
      <dsp:spPr>
        <a:xfrm>
          <a:off x="595567" y="177371"/>
          <a:ext cx="637989" cy="5411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629F31-D08C-41EF-B1E1-F76794688582}">
      <dsp:nvSpPr>
        <dsp:cNvPr id="0" name=""/>
        <dsp:cNvSpPr/>
      </dsp:nvSpPr>
      <dsp:spPr>
        <a:xfrm>
          <a:off x="3148" y="868810"/>
          <a:ext cx="1822827" cy="231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b="1"/>
          </a:pPr>
          <a:r>
            <a:rPr lang="fr-CA" sz="1400" b="1" kern="1200" noProof="0" err="1"/>
            <a:t>Prerequisite</a:t>
          </a:r>
          <a:endParaRPr lang="fr-CA" sz="1400" b="1" kern="1200" noProof="0"/>
        </a:p>
      </dsp:txBody>
      <dsp:txXfrm>
        <a:off x="3148" y="868810"/>
        <a:ext cx="1822827" cy="231920"/>
      </dsp:txXfrm>
    </dsp:sp>
    <dsp:sp modelId="{E73D8D59-B4CF-4FB8-B1CE-F5D635B8AD05}">
      <dsp:nvSpPr>
        <dsp:cNvPr id="0" name=""/>
        <dsp:cNvSpPr/>
      </dsp:nvSpPr>
      <dsp:spPr>
        <a:xfrm>
          <a:off x="3148" y="1170634"/>
          <a:ext cx="1822827" cy="2772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488950">
            <a:lnSpc>
              <a:spcPct val="100000"/>
            </a:lnSpc>
            <a:spcBef>
              <a:spcPct val="0"/>
            </a:spcBef>
            <a:spcAft>
              <a:spcPct val="35000"/>
            </a:spcAft>
            <a:buNone/>
          </a:pPr>
          <a:r>
            <a:rPr lang="fr-FR" sz="1100" kern="1200" noProof="0"/>
            <a:t>Age : N/A</a:t>
          </a:r>
        </a:p>
        <a:p>
          <a:pPr marL="0" lvl="0" indent="0" algn="ctr" defTabSz="488950">
            <a:lnSpc>
              <a:spcPct val="100000"/>
            </a:lnSpc>
            <a:spcBef>
              <a:spcPct val="0"/>
            </a:spcBef>
            <a:spcAft>
              <a:spcPct val="35000"/>
            </a:spcAft>
            <a:buNone/>
          </a:pPr>
          <a:r>
            <a:rPr lang="en-CA" sz="1100" kern="1200"/>
            <a:t>Phase 2 completed</a:t>
          </a:r>
          <a:endParaRPr lang="fr-FR" sz="1100" kern="1200" noProof="0"/>
        </a:p>
      </dsp:txBody>
      <dsp:txXfrm>
        <a:off x="3148" y="1170634"/>
        <a:ext cx="1822827" cy="2772590"/>
      </dsp:txXfrm>
    </dsp:sp>
    <dsp:sp modelId="{90F297BB-B807-494F-A422-4A735E4CD9CE}">
      <dsp:nvSpPr>
        <dsp:cNvPr id="0" name=""/>
        <dsp:cNvSpPr/>
      </dsp:nvSpPr>
      <dsp:spPr>
        <a:xfrm>
          <a:off x="2737389" y="177371"/>
          <a:ext cx="637989" cy="5411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E4867-AB68-4FAA-BACB-980203883744}">
      <dsp:nvSpPr>
        <dsp:cNvPr id="0" name=""/>
        <dsp:cNvSpPr/>
      </dsp:nvSpPr>
      <dsp:spPr>
        <a:xfrm>
          <a:off x="2144970" y="868810"/>
          <a:ext cx="1822827" cy="231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b="1"/>
          </a:pPr>
          <a:r>
            <a:rPr lang="fr-FR" sz="1400" b="1" kern="1200" noProof="0"/>
            <a:t>Course objectives</a:t>
          </a:r>
        </a:p>
      </dsp:txBody>
      <dsp:txXfrm>
        <a:off x="2144970" y="868810"/>
        <a:ext cx="1822827" cy="231920"/>
      </dsp:txXfrm>
    </dsp:sp>
    <dsp:sp modelId="{5A7A80CB-3030-4439-B250-C7EB13D6B008}">
      <dsp:nvSpPr>
        <dsp:cNvPr id="0" name=""/>
        <dsp:cNvSpPr/>
      </dsp:nvSpPr>
      <dsp:spPr>
        <a:xfrm>
          <a:off x="2144970" y="1170634"/>
          <a:ext cx="1822827" cy="2772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Offers cadets the chance to expand upon their previously acquired seamanship skills from the corps level and engage in advanced seamanship activities. These activities encompass ropework, rigging, serving as a crew member in whaler operation, participating in a day sail on a training vessel, and learning naval communication. Successful completion of this course enables cadets to attain Communications 1 and 2 qualifications.</a:t>
          </a:r>
          <a:endParaRPr lang="fr-FR" sz="1100" kern="1200" noProof="0"/>
        </a:p>
      </dsp:txBody>
      <dsp:txXfrm>
        <a:off x="2144970" y="1170634"/>
        <a:ext cx="1822827" cy="2772590"/>
      </dsp:txXfrm>
    </dsp:sp>
    <dsp:sp modelId="{75F851F3-E4CB-40E5-B0A1-9D9E9A679A1F}">
      <dsp:nvSpPr>
        <dsp:cNvPr id="0" name=""/>
        <dsp:cNvSpPr/>
      </dsp:nvSpPr>
      <dsp:spPr>
        <a:xfrm>
          <a:off x="4879212" y="177371"/>
          <a:ext cx="637989" cy="5411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668509-EA7B-440A-BBF2-A0F2AECE1DCC}">
      <dsp:nvSpPr>
        <dsp:cNvPr id="0" name=""/>
        <dsp:cNvSpPr/>
      </dsp:nvSpPr>
      <dsp:spPr>
        <a:xfrm>
          <a:off x="4286793" y="868810"/>
          <a:ext cx="1822827" cy="231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b="1"/>
          </a:pPr>
          <a:r>
            <a:rPr lang="fr-FR" sz="1400" b="1" kern="1200" noProof="0"/>
            <a:t>Date</a:t>
          </a:r>
        </a:p>
      </dsp:txBody>
      <dsp:txXfrm>
        <a:off x="4286793" y="868810"/>
        <a:ext cx="1822827" cy="231920"/>
      </dsp:txXfrm>
    </dsp:sp>
    <dsp:sp modelId="{E974D3E3-3F9F-41B7-88D0-92144FAD9395}">
      <dsp:nvSpPr>
        <dsp:cNvPr id="0" name=""/>
        <dsp:cNvSpPr/>
      </dsp:nvSpPr>
      <dsp:spPr>
        <a:xfrm>
          <a:off x="4286793" y="1170634"/>
          <a:ext cx="1822827" cy="2772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488950">
            <a:lnSpc>
              <a:spcPct val="100000"/>
            </a:lnSpc>
            <a:spcBef>
              <a:spcPct val="0"/>
            </a:spcBef>
            <a:spcAft>
              <a:spcPct val="35000"/>
            </a:spcAft>
            <a:buNone/>
          </a:pPr>
          <a:r>
            <a:rPr lang="fr-FR" sz="1100" kern="1200" noProof="0"/>
            <a:t>30 juin au 13 juillet 2024</a:t>
          </a:r>
          <a:br>
            <a:rPr lang="fr-FR" sz="1100" kern="1200" noProof="0"/>
          </a:br>
          <a:r>
            <a:rPr lang="fr-FR" sz="1100" kern="1200" noProof="0"/>
            <a:t>(2 </a:t>
          </a:r>
          <a:r>
            <a:rPr lang="fr-FR" sz="1100" kern="1200" noProof="0" err="1"/>
            <a:t>weeks</a:t>
          </a:r>
          <a:r>
            <a:rPr lang="fr-FR" sz="1100" kern="1200" noProof="0"/>
            <a:t>)</a:t>
          </a:r>
        </a:p>
      </dsp:txBody>
      <dsp:txXfrm>
        <a:off x="4286793" y="1170634"/>
        <a:ext cx="1822827" cy="277259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025DB-AE1C-4D6B-98CB-3B95712C901C}">
      <dsp:nvSpPr>
        <dsp:cNvPr id="0" name=""/>
        <dsp:cNvSpPr/>
      </dsp:nvSpPr>
      <dsp:spPr>
        <a:xfrm>
          <a:off x="961003" y="32222"/>
          <a:ext cx="1030640" cy="10306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629F31-D08C-41EF-B1E1-F76794688582}">
      <dsp:nvSpPr>
        <dsp:cNvPr id="0" name=""/>
        <dsp:cNvSpPr/>
      </dsp:nvSpPr>
      <dsp:spPr>
        <a:xfrm>
          <a:off x="3979" y="1260695"/>
          <a:ext cx="2944687" cy="441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244600">
            <a:lnSpc>
              <a:spcPct val="100000"/>
            </a:lnSpc>
            <a:spcBef>
              <a:spcPct val="0"/>
            </a:spcBef>
            <a:spcAft>
              <a:spcPct val="35000"/>
            </a:spcAft>
            <a:buNone/>
            <a:defRPr b="1"/>
          </a:pPr>
          <a:r>
            <a:rPr lang="fr-FR" sz="2800" b="1" kern="1200" noProof="0" err="1"/>
            <a:t>Prerequisite</a:t>
          </a:r>
          <a:endParaRPr lang="fr-FR" sz="2800" b="1" kern="1200" noProof="0"/>
        </a:p>
      </dsp:txBody>
      <dsp:txXfrm>
        <a:off x="3979" y="1260695"/>
        <a:ext cx="2944687" cy="441703"/>
      </dsp:txXfrm>
    </dsp:sp>
    <dsp:sp modelId="{E73D8D59-B4CF-4FB8-B1CE-F5D635B8AD05}">
      <dsp:nvSpPr>
        <dsp:cNvPr id="0" name=""/>
        <dsp:cNvSpPr/>
      </dsp:nvSpPr>
      <dsp:spPr>
        <a:xfrm>
          <a:off x="3979" y="1794413"/>
          <a:ext cx="2944687" cy="2838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55650">
            <a:lnSpc>
              <a:spcPct val="100000"/>
            </a:lnSpc>
            <a:spcBef>
              <a:spcPct val="0"/>
            </a:spcBef>
            <a:spcAft>
              <a:spcPct val="35000"/>
            </a:spcAft>
            <a:buNone/>
          </a:pPr>
          <a:r>
            <a:rPr lang="fr-FR" sz="1700" kern="1200" noProof="0"/>
            <a:t>Age : N/A</a:t>
          </a:r>
          <a:endParaRPr lang="en-US" sz="1700" kern="1200" noProof="0"/>
        </a:p>
        <a:p>
          <a:pPr marL="0" lvl="0" indent="0" algn="ctr" defTabSz="755650">
            <a:lnSpc>
              <a:spcPct val="100000"/>
            </a:lnSpc>
            <a:spcBef>
              <a:spcPct val="0"/>
            </a:spcBef>
            <a:spcAft>
              <a:spcPct val="35000"/>
            </a:spcAft>
            <a:buNone/>
          </a:pPr>
          <a:r>
            <a:rPr lang="en-US" sz="1700" kern="1200" noProof="0"/>
            <a:t>Phase 3 completed </a:t>
          </a:r>
        </a:p>
        <a:p>
          <a:pPr marL="0" lvl="0" indent="0" algn="ctr" defTabSz="755650">
            <a:lnSpc>
              <a:spcPct val="100000"/>
            </a:lnSpc>
            <a:spcBef>
              <a:spcPct val="0"/>
            </a:spcBef>
            <a:spcAft>
              <a:spcPct val="35000"/>
            </a:spcAft>
            <a:buNone/>
          </a:pPr>
          <a:r>
            <a:rPr lang="en-US" sz="1700" kern="1200" noProof="0"/>
            <a:t>SCOP 1</a:t>
          </a:r>
          <a:endParaRPr lang="fr-FR" sz="1700" kern="1200" noProof="0"/>
        </a:p>
      </dsp:txBody>
      <dsp:txXfrm>
        <a:off x="3979" y="1794413"/>
        <a:ext cx="2944687" cy="2838547"/>
      </dsp:txXfrm>
    </dsp:sp>
    <dsp:sp modelId="{90F297BB-B807-494F-A422-4A735E4CD9CE}">
      <dsp:nvSpPr>
        <dsp:cNvPr id="0" name=""/>
        <dsp:cNvSpPr/>
      </dsp:nvSpPr>
      <dsp:spPr>
        <a:xfrm>
          <a:off x="4421011" y="32222"/>
          <a:ext cx="1030640" cy="10306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E4867-AB68-4FAA-BACB-980203883744}">
      <dsp:nvSpPr>
        <dsp:cNvPr id="0" name=""/>
        <dsp:cNvSpPr/>
      </dsp:nvSpPr>
      <dsp:spPr>
        <a:xfrm>
          <a:off x="3463987" y="1260695"/>
          <a:ext cx="2944687" cy="441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244600">
            <a:lnSpc>
              <a:spcPct val="100000"/>
            </a:lnSpc>
            <a:spcBef>
              <a:spcPct val="0"/>
            </a:spcBef>
            <a:spcAft>
              <a:spcPct val="35000"/>
            </a:spcAft>
            <a:buNone/>
            <a:defRPr b="1"/>
          </a:pPr>
          <a:r>
            <a:rPr lang="fr-FR" sz="2800" b="1" kern="1200" noProof="0"/>
            <a:t>Course objectives</a:t>
          </a:r>
        </a:p>
      </dsp:txBody>
      <dsp:txXfrm>
        <a:off x="3463987" y="1260695"/>
        <a:ext cx="2944687" cy="441703"/>
      </dsp:txXfrm>
    </dsp:sp>
    <dsp:sp modelId="{5A7A80CB-3030-4439-B250-C7EB13D6B008}">
      <dsp:nvSpPr>
        <dsp:cNvPr id="0" name=""/>
        <dsp:cNvSpPr/>
      </dsp:nvSpPr>
      <dsp:spPr>
        <a:xfrm>
          <a:off x="3463987" y="1794413"/>
          <a:ext cx="2944687" cy="2838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pPr>
          <a:r>
            <a:rPr lang="en-US" sz="1400" b="0" i="0" kern="1200"/>
            <a:t>Provides cadets an opportunity to develop advanced seamanship skills and participate in Small Craft Operator Program (SCOP) training. Activities include ropework, marine navigation, naval visual communication training and a multi-day on-water trip. Cadets attending this course, if successful, can achieve qualifications in SCOP2 (Attain the ROC (M) with DSC Endorsement), SCOP 3 (Operate a Powerboat with an Outboard Engine) and obtain a standard first aid qualification.</a:t>
          </a:r>
          <a:endParaRPr lang="fr-FR" sz="1400" kern="1200" noProof="0"/>
        </a:p>
      </dsp:txBody>
      <dsp:txXfrm>
        <a:off x="3463987" y="1794413"/>
        <a:ext cx="2944687" cy="2838547"/>
      </dsp:txXfrm>
    </dsp:sp>
    <dsp:sp modelId="{75F851F3-E4CB-40E5-B0A1-9D9E9A679A1F}">
      <dsp:nvSpPr>
        <dsp:cNvPr id="0" name=""/>
        <dsp:cNvSpPr/>
      </dsp:nvSpPr>
      <dsp:spPr>
        <a:xfrm>
          <a:off x="7881019" y="32222"/>
          <a:ext cx="1030640" cy="10306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668509-EA7B-440A-BBF2-A0F2AECE1DCC}">
      <dsp:nvSpPr>
        <dsp:cNvPr id="0" name=""/>
        <dsp:cNvSpPr/>
      </dsp:nvSpPr>
      <dsp:spPr>
        <a:xfrm>
          <a:off x="6923995" y="1260695"/>
          <a:ext cx="2944687" cy="441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244600">
            <a:lnSpc>
              <a:spcPct val="100000"/>
            </a:lnSpc>
            <a:spcBef>
              <a:spcPct val="0"/>
            </a:spcBef>
            <a:spcAft>
              <a:spcPct val="35000"/>
            </a:spcAft>
            <a:buNone/>
            <a:defRPr b="1"/>
          </a:pPr>
          <a:r>
            <a:rPr lang="fr-FR" sz="2800" b="1" kern="1200" noProof="0"/>
            <a:t>Date</a:t>
          </a:r>
        </a:p>
      </dsp:txBody>
      <dsp:txXfrm>
        <a:off x="6923995" y="1260695"/>
        <a:ext cx="2944687" cy="441703"/>
      </dsp:txXfrm>
    </dsp:sp>
    <dsp:sp modelId="{E974D3E3-3F9F-41B7-88D0-92144FAD9395}">
      <dsp:nvSpPr>
        <dsp:cNvPr id="0" name=""/>
        <dsp:cNvSpPr/>
      </dsp:nvSpPr>
      <dsp:spPr>
        <a:xfrm>
          <a:off x="6923995" y="1794413"/>
          <a:ext cx="2944687" cy="2838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55650">
            <a:lnSpc>
              <a:spcPct val="100000"/>
            </a:lnSpc>
            <a:spcBef>
              <a:spcPct val="0"/>
            </a:spcBef>
            <a:spcAft>
              <a:spcPct val="35000"/>
            </a:spcAft>
            <a:buNone/>
          </a:pPr>
          <a:r>
            <a:rPr lang="en-US" sz="1700" kern="1200" noProof="0"/>
            <a:t>14 July to 10 August 2024</a:t>
          </a:r>
          <a:br>
            <a:rPr lang="fr-FR" sz="1700" kern="1200" noProof="0"/>
          </a:br>
          <a:r>
            <a:rPr lang="fr-FR" sz="1700" kern="1200" noProof="0"/>
            <a:t>(4 </a:t>
          </a:r>
          <a:r>
            <a:rPr lang="fr-FR" sz="1700" kern="1200" noProof="0" err="1"/>
            <a:t>weeks</a:t>
          </a:r>
          <a:r>
            <a:rPr lang="fr-FR" sz="1700" kern="1200" noProof="0"/>
            <a:t>) </a:t>
          </a:r>
        </a:p>
      </dsp:txBody>
      <dsp:txXfrm>
        <a:off x="6923995" y="1794413"/>
        <a:ext cx="2944687" cy="283854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0826C-A2AD-4993-A307-6E8E78A3E96D}">
      <dsp:nvSpPr>
        <dsp:cNvPr id="0" name=""/>
        <dsp:cNvSpPr/>
      </dsp:nvSpPr>
      <dsp:spPr>
        <a:xfrm>
          <a:off x="2892" y="1254600"/>
          <a:ext cx="2065204" cy="13114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779CA2-FD92-4385-AE78-515CFA4D6EEB}">
      <dsp:nvSpPr>
        <dsp:cNvPr id="0" name=""/>
        <dsp:cNvSpPr/>
      </dsp:nvSpPr>
      <dsp:spPr>
        <a:xfrm>
          <a:off x="232359" y="1472594"/>
          <a:ext cx="2065204" cy="13114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CA" sz="2300" kern="1200"/>
            <a:t>Advanced Aviation</a:t>
          </a:r>
        </a:p>
      </dsp:txBody>
      <dsp:txXfrm>
        <a:off x="270769" y="1511004"/>
        <a:ext cx="1988384" cy="1234584"/>
      </dsp:txXfrm>
    </dsp:sp>
    <dsp:sp modelId="{9599A630-DE59-4227-8354-C2F090631FC5}">
      <dsp:nvSpPr>
        <dsp:cNvPr id="0" name=""/>
        <dsp:cNvSpPr/>
      </dsp:nvSpPr>
      <dsp:spPr>
        <a:xfrm>
          <a:off x="2527030" y="1254600"/>
          <a:ext cx="2065204" cy="13114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03E6B0-40BC-4702-9187-51DC28BFFAF2}">
      <dsp:nvSpPr>
        <dsp:cNvPr id="0" name=""/>
        <dsp:cNvSpPr/>
      </dsp:nvSpPr>
      <dsp:spPr>
        <a:xfrm>
          <a:off x="2756497" y="1472594"/>
          <a:ext cx="2065204" cy="13114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CA" sz="2300" kern="1200"/>
            <a:t>Aviation </a:t>
          </a:r>
          <a:r>
            <a:rPr lang="fr-CA" sz="2300" kern="1200" err="1"/>
            <a:t>Technology</a:t>
          </a:r>
          <a:r>
            <a:rPr lang="fr-CA" sz="2300" kern="1200"/>
            <a:t> and Aerospace </a:t>
          </a:r>
        </a:p>
      </dsp:txBody>
      <dsp:txXfrm>
        <a:off x="2794907" y="1511004"/>
        <a:ext cx="1988384" cy="1234584"/>
      </dsp:txXfrm>
    </dsp:sp>
    <dsp:sp modelId="{6AA8A609-50E3-4C1F-9BD6-7864AC66EB93}">
      <dsp:nvSpPr>
        <dsp:cNvPr id="0" name=""/>
        <dsp:cNvSpPr/>
      </dsp:nvSpPr>
      <dsp:spPr>
        <a:xfrm>
          <a:off x="5051169" y="1254600"/>
          <a:ext cx="2065204" cy="13114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BA0B6D-66CE-4C85-9CAD-F22056AD7204}">
      <dsp:nvSpPr>
        <dsp:cNvPr id="0" name=""/>
        <dsp:cNvSpPr/>
      </dsp:nvSpPr>
      <dsp:spPr>
        <a:xfrm>
          <a:off x="5280636" y="1472594"/>
          <a:ext cx="2065204" cy="13114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CA" sz="2300" kern="1200"/>
            <a:t>Survival </a:t>
          </a:r>
          <a:r>
            <a:rPr lang="fr-CA" sz="2300" kern="1200" err="1"/>
            <a:t>Instructor</a:t>
          </a:r>
          <a:r>
            <a:rPr lang="fr-CA" sz="2300" kern="1200"/>
            <a:t> </a:t>
          </a:r>
        </a:p>
      </dsp:txBody>
      <dsp:txXfrm>
        <a:off x="5319046" y="1511004"/>
        <a:ext cx="1988384" cy="1234584"/>
      </dsp:txXfrm>
    </dsp:sp>
    <dsp:sp modelId="{DE20C3F2-38F8-44F2-BC8C-FED70690ACDF}">
      <dsp:nvSpPr>
        <dsp:cNvPr id="0" name=""/>
        <dsp:cNvSpPr/>
      </dsp:nvSpPr>
      <dsp:spPr>
        <a:xfrm>
          <a:off x="7575307" y="1254600"/>
          <a:ext cx="2065204" cy="13114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04C3A5-B0DF-4A61-B296-0F9CF12F17D9}">
      <dsp:nvSpPr>
        <dsp:cNvPr id="0" name=""/>
        <dsp:cNvSpPr/>
      </dsp:nvSpPr>
      <dsp:spPr>
        <a:xfrm>
          <a:off x="7804774" y="1472594"/>
          <a:ext cx="2065204" cy="13114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CA" sz="2300" kern="1200"/>
            <a:t>Introduction to </a:t>
          </a:r>
        </a:p>
        <a:p>
          <a:pPr marL="0" lvl="0" indent="0" algn="ctr" defTabSz="1022350">
            <a:lnSpc>
              <a:spcPct val="90000"/>
            </a:lnSpc>
            <a:spcBef>
              <a:spcPct val="0"/>
            </a:spcBef>
            <a:spcAft>
              <a:spcPct val="35000"/>
            </a:spcAft>
            <a:buNone/>
          </a:pPr>
          <a:r>
            <a:rPr lang="fr-CA" sz="2300" kern="1200" err="1"/>
            <a:t>survival</a:t>
          </a:r>
          <a:endParaRPr lang="fr-CA" sz="2300" kern="1200"/>
        </a:p>
      </dsp:txBody>
      <dsp:txXfrm>
        <a:off x="7843184" y="1511004"/>
        <a:ext cx="1988384" cy="123458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ACBB6-0007-4007-86DC-8BA10DB2D16E}">
      <dsp:nvSpPr>
        <dsp:cNvPr id="0" name=""/>
        <dsp:cNvSpPr/>
      </dsp:nvSpPr>
      <dsp:spPr>
        <a:xfrm>
          <a:off x="0" y="5863"/>
          <a:ext cx="7089313" cy="10535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6F5502-8139-46D9-BB6E-117B5CEFC28E}">
      <dsp:nvSpPr>
        <dsp:cNvPr id="0" name=""/>
        <dsp:cNvSpPr/>
      </dsp:nvSpPr>
      <dsp:spPr>
        <a:xfrm>
          <a:off x="318687" y="242903"/>
          <a:ext cx="579431" cy="5794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DD3AF0-51F4-46F7-BFD5-F32E60423083}">
      <dsp:nvSpPr>
        <dsp:cNvPr id="0" name=""/>
        <dsp:cNvSpPr/>
      </dsp:nvSpPr>
      <dsp:spPr>
        <a:xfrm>
          <a:off x="1456391" y="5863"/>
          <a:ext cx="2123739" cy="1053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97" tIns="111497" rIns="111497" bIns="111497" numCol="1" spcCol="1270" rtlCol="0" anchor="ctr" anchorCtr="0">
          <a:noAutofit/>
        </a:bodyPr>
        <a:lstStyle/>
        <a:p>
          <a:pPr marL="0" lvl="0" indent="0" algn="l" defTabSz="1111250">
            <a:lnSpc>
              <a:spcPct val="100000"/>
            </a:lnSpc>
            <a:spcBef>
              <a:spcPct val="0"/>
            </a:spcBef>
            <a:spcAft>
              <a:spcPct val="35000"/>
            </a:spcAft>
            <a:buNone/>
          </a:pPr>
          <a:r>
            <a:rPr lang="fr-FR" sz="2500" b="1" kern="1200" noProof="0" err="1"/>
            <a:t>Prerequisites</a:t>
          </a:r>
          <a:endParaRPr lang="fr-FR" sz="2500" b="1" kern="1200" noProof="0"/>
        </a:p>
      </dsp:txBody>
      <dsp:txXfrm>
        <a:off x="1456391" y="5863"/>
        <a:ext cx="2123739" cy="1053512"/>
      </dsp:txXfrm>
    </dsp:sp>
    <dsp:sp modelId="{4EF2DF63-5AA6-416F-9075-C455B48DCE22}">
      <dsp:nvSpPr>
        <dsp:cNvPr id="0" name=""/>
        <dsp:cNvSpPr/>
      </dsp:nvSpPr>
      <dsp:spPr>
        <a:xfrm>
          <a:off x="3819715" y="5863"/>
          <a:ext cx="2679935" cy="1053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97" tIns="111497" rIns="111497" bIns="111497" numCol="1" spcCol="1270" rtlCol="0" anchor="ctr" anchorCtr="0">
          <a:noAutofit/>
        </a:bodyPr>
        <a:lstStyle/>
        <a:p>
          <a:pPr marL="0" lvl="0" indent="0" algn="l" defTabSz="488950">
            <a:lnSpc>
              <a:spcPct val="100000"/>
            </a:lnSpc>
            <a:spcBef>
              <a:spcPct val="0"/>
            </a:spcBef>
            <a:spcAft>
              <a:spcPct val="35000"/>
            </a:spcAft>
            <a:buNone/>
          </a:pPr>
          <a:r>
            <a:rPr lang="fr-FR" sz="1100" kern="1200" noProof="0"/>
            <a:t>Age : N/A</a:t>
          </a:r>
        </a:p>
        <a:p>
          <a:pPr marL="0" lvl="0" indent="0" algn="l" defTabSz="488950">
            <a:lnSpc>
              <a:spcPct val="100000"/>
            </a:lnSpc>
            <a:spcBef>
              <a:spcPct val="0"/>
            </a:spcBef>
            <a:spcAft>
              <a:spcPct val="35000"/>
            </a:spcAft>
            <a:buNone/>
          </a:pPr>
          <a:r>
            <a:rPr lang="en-CA" sz="1100" kern="1200"/>
            <a:t>Level 3 completed</a:t>
          </a:r>
          <a:endParaRPr lang="fr-FR" sz="1100" kern="1200" noProof="0"/>
        </a:p>
      </dsp:txBody>
      <dsp:txXfrm>
        <a:off x="3819715" y="5863"/>
        <a:ext cx="2679935" cy="1053512"/>
      </dsp:txXfrm>
    </dsp:sp>
    <dsp:sp modelId="{E7EDB027-747C-4336-8466-F5A5F4B4DE35}">
      <dsp:nvSpPr>
        <dsp:cNvPr id="0" name=""/>
        <dsp:cNvSpPr/>
      </dsp:nvSpPr>
      <dsp:spPr>
        <a:xfrm>
          <a:off x="0" y="1322753"/>
          <a:ext cx="7089313" cy="10535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F6428E-FB19-49CE-8117-2D2BCD7309F7}">
      <dsp:nvSpPr>
        <dsp:cNvPr id="0" name=""/>
        <dsp:cNvSpPr/>
      </dsp:nvSpPr>
      <dsp:spPr>
        <a:xfrm>
          <a:off x="318687" y="1559794"/>
          <a:ext cx="579431" cy="5794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EC068E-447E-4EBB-8225-E231B6D31C3D}">
      <dsp:nvSpPr>
        <dsp:cNvPr id="0" name=""/>
        <dsp:cNvSpPr/>
      </dsp:nvSpPr>
      <dsp:spPr>
        <a:xfrm>
          <a:off x="1486182" y="1322753"/>
          <a:ext cx="1964973" cy="1053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97" tIns="111497" rIns="111497" bIns="111497" numCol="1" spcCol="1270" rtlCol="0" anchor="ctr" anchorCtr="0">
          <a:noAutofit/>
        </a:bodyPr>
        <a:lstStyle/>
        <a:p>
          <a:pPr marL="0" lvl="0" indent="0" algn="l" defTabSz="1111250">
            <a:lnSpc>
              <a:spcPct val="100000"/>
            </a:lnSpc>
            <a:spcBef>
              <a:spcPct val="0"/>
            </a:spcBef>
            <a:spcAft>
              <a:spcPct val="35000"/>
            </a:spcAft>
            <a:buNone/>
          </a:pPr>
          <a:r>
            <a:rPr lang="fr-FR" sz="2500" b="1" kern="1200" noProof="0"/>
            <a:t>Course objectives</a:t>
          </a:r>
        </a:p>
      </dsp:txBody>
      <dsp:txXfrm>
        <a:off x="1486182" y="1322753"/>
        <a:ext cx="1964973" cy="1053512"/>
      </dsp:txXfrm>
    </dsp:sp>
    <dsp:sp modelId="{F41D74E8-B818-46A4-80E9-A629C9B45725}">
      <dsp:nvSpPr>
        <dsp:cNvPr id="0" name=""/>
        <dsp:cNvSpPr/>
      </dsp:nvSpPr>
      <dsp:spPr>
        <a:xfrm>
          <a:off x="3648200" y="1322753"/>
          <a:ext cx="2824598" cy="1053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97" tIns="111497" rIns="111497" bIns="111497" numCol="1" spcCol="1270" anchor="ctr" anchorCtr="0">
          <a:noAutofit/>
        </a:bodyPr>
        <a:lstStyle/>
        <a:p>
          <a:pPr marL="0" lvl="0" indent="0" algn="l" defTabSz="400050">
            <a:lnSpc>
              <a:spcPct val="100000"/>
            </a:lnSpc>
            <a:spcBef>
              <a:spcPct val="0"/>
            </a:spcBef>
            <a:spcAft>
              <a:spcPct val="35000"/>
            </a:spcAft>
            <a:buNone/>
          </a:pPr>
          <a:r>
            <a:rPr lang="en-US" sz="900" b="0" i="0" kern="1200"/>
            <a:t>Provides cadets an opportunity to develop as a specialist with the skills and subject matter knowledge required to be an instructor and team leader for aviation activities. Activities include instructional techniques, aviation communication, and meteorology.</a:t>
          </a:r>
          <a:endParaRPr lang="fr-FR" sz="900" kern="1200" noProof="0"/>
        </a:p>
      </dsp:txBody>
      <dsp:txXfrm>
        <a:off x="3648200" y="1322753"/>
        <a:ext cx="2824598" cy="1053512"/>
      </dsp:txXfrm>
    </dsp:sp>
    <dsp:sp modelId="{DDC90843-0B4C-42A0-9A00-A6E2BF18D9E3}">
      <dsp:nvSpPr>
        <dsp:cNvPr id="0" name=""/>
        <dsp:cNvSpPr/>
      </dsp:nvSpPr>
      <dsp:spPr>
        <a:xfrm>
          <a:off x="0" y="2618942"/>
          <a:ext cx="7089313" cy="10535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CAB906-07ED-425A-820B-30FDF1861ED0}">
      <dsp:nvSpPr>
        <dsp:cNvPr id="0" name=""/>
        <dsp:cNvSpPr/>
      </dsp:nvSpPr>
      <dsp:spPr>
        <a:xfrm>
          <a:off x="318687" y="2876684"/>
          <a:ext cx="579431" cy="5794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63447A-BB4A-41D8-BDD8-30F72BD79286}">
      <dsp:nvSpPr>
        <dsp:cNvPr id="0" name=""/>
        <dsp:cNvSpPr/>
      </dsp:nvSpPr>
      <dsp:spPr>
        <a:xfrm>
          <a:off x="1578401" y="2639644"/>
          <a:ext cx="1358951" cy="1053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97" tIns="111497" rIns="111497" bIns="111497" numCol="1" spcCol="1270" rtlCol="0" anchor="ctr" anchorCtr="0">
          <a:noAutofit/>
        </a:bodyPr>
        <a:lstStyle/>
        <a:p>
          <a:pPr marL="0" lvl="0" indent="0" algn="l" defTabSz="1111250">
            <a:lnSpc>
              <a:spcPct val="100000"/>
            </a:lnSpc>
            <a:spcBef>
              <a:spcPct val="0"/>
            </a:spcBef>
            <a:spcAft>
              <a:spcPct val="35000"/>
            </a:spcAft>
            <a:buNone/>
          </a:pPr>
          <a:r>
            <a:rPr lang="fr-FR" sz="2500" b="1" kern="1200" noProof="0"/>
            <a:t>Date</a:t>
          </a:r>
        </a:p>
      </dsp:txBody>
      <dsp:txXfrm>
        <a:off x="1578401" y="2639644"/>
        <a:ext cx="1358951" cy="1053512"/>
      </dsp:txXfrm>
    </dsp:sp>
    <dsp:sp modelId="{4C6117F6-2C90-4C9C-8A93-EBF216D262B1}">
      <dsp:nvSpPr>
        <dsp:cNvPr id="0" name=""/>
        <dsp:cNvSpPr/>
      </dsp:nvSpPr>
      <dsp:spPr>
        <a:xfrm>
          <a:off x="3292862" y="2618942"/>
          <a:ext cx="3796450" cy="1053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97" tIns="111497" rIns="111497" bIns="111497" numCol="1" spcCol="1270" rtlCol="0" anchor="ctr" anchorCtr="0">
          <a:noAutofit/>
        </a:bodyPr>
        <a:lstStyle/>
        <a:p>
          <a:pPr marL="0" lvl="0" indent="0" algn="l" defTabSz="488950">
            <a:lnSpc>
              <a:spcPct val="100000"/>
            </a:lnSpc>
            <a:spcBef>
              <a:spcPct val="0"/>
            </a:spcBef>
            <a:spcAft>
              <a:spcPct val="35000"/>
            </a:spcAft>
            <a:buNone/>
          </a:pPr>
          <a:r>
            <a:rPr lang="fr-FR" sz="1100" b="1" kern="1200" noProof="0" err="1"/>
            <a:t>Argonault</a:t>
          </a:r>
          <a:r>
            <a:rPr lang="fr-FR" sz="1100" b="1" kern="1200" noProof="0"/>
            <a:t> (4 </a:t>
          </a:r>
          <a:r>
            <a:rPr lang="fr-FR" sz="1100" b="1" kern="1200" noProof="0" err="1"/>
            <a:t>weeks</a:t>
          </a:r>
          <a:r>
            <a:rPr lang="fr-FR" sz="1100" b="1" kern="1200" noProof="0"/>
            <a:t>) </a:t>
          </a:r>
          <a:r>
            <a:rPr lang="fr-FR" sz="1100" kern="1200" noProof="0"/>
            <a:t>: </a:t>
          </a:r>
          <a:r>
            <a:rPr lang="fr-CA" sz="1100" kern="1200" noProof="0"/>
            <a:t>28 July to 23 August 2024</a:t>
          </a:r>
          <a:br>
            <a:rPr lang="fr-FR" sz="1100" kern="1200" noProof="0"/>
          </a:br>
          <a:r>
            <a:rPr lang="fr-FR" sz="1100" b="1" kern="1200" noProof="0" err="1"/>
            <a:t>Blackdown</a:t>
          </a:r>
          <a:r>
            <a:rPr lang="fr-FR" sz="1100" b="1" kern="1200" noProof="0"/>
            <a:t> (4 </a:t>
          </a:r>
          <a:r>
            <a:rPr lang="fr-FR" sz="1100" b="1" kern="1200" noProof="0" err="1"/>
            <a:t>weeks</a:t>
          </a:r>
          <a:r>
            <a:rPr lang="fr-FR" sz="1100" b="1" kern="1200" noProof="0"/>
            <a:t>)  </a:t>
          </a:r>
          <a:r>
            <a:rPr lang="fr-FR" sz="1100" kern="1200" noProof="0"/>
            <a:t>: </a:t>
          </a:r>
          <a:r>
            <a:rPr lang="fr-CA" sz="1100" kern="1200" noProof="0"/>
            <a:t>7 July to 2 August 2024</a:t>
          </a:r>
          <a:endParaRPr lang="fr-FR" sz="1100" kern="1200" noProof="0"/>
        </a:p>
        <a:p>
          <a:pPr marL="0" lvl="0" indent="0" algn="l" defTabSz="488950">
            <a:lnSpc>
              <a:spcPct val="100000"/>
            </a:lnSpc>
            <a:spcBef>
              <a:spcPct val="0"/>
            </a:spcBef>
            <a:spcAft>
              <a:spcPct val="35000"/>
            </a:spcAft>
            <a:buNone/>
          </a:pPr>
          <a:r>
            <a:rPr lang="fr-FR" sz="1100" b="1" kern="1200" noProof="0"/>
            <a:t>HMCS QUADRA (4 </a:t>
          </a:r>
          <a:r>
            <a:rPr lang="fr-FR" sz="1100" b="1" kern="1200" noProof="0" err="1"/>
            <a:t>weeks</a:t>
          </a:r>
          <a:r>
            <a:rPr lang="fr-FR" sz="1100" b="1" kern="1200" noProof="0"/>
            <a:t>): </a:t>
          </a:r>
          <a:r>
            <a:rPr lang="fr-CA" sz="1100" kern="1200" noProof="0"/>
            <a:t>14 July to 10 August 2024</a:t>
          </a:r>
          <a:br>
            <a:rPr lang="fr-FR" sz="1100" kern="1200" noProof="0"/>
          </a:br>
          <a:r>
            <a:rPr lang="fr-FR" sz="1100" b="1" kern="1200" noProof="0"/>
            <a:t>Valcartier (4 </a:t>
          </a:r>
          <a:r>
            <a:rPr lang="fr-FR" sz="1100" b="1" kern="1200" noProof="0" err="1"/>
            <a:t>weeks</a:t>
          </a:r>
          <a:r>
            <a:rPr lang="fr-FR" sz="1100" b="1" kern="1200" noProof="0"/>
            <a:t>) </a:t>
          </a:r>
          <a:r>
            <a:rPr lang="fr-FR" sz="1100" kern="1200" noProof="0"/>
            <a:t>: </a:t>
          </a:r>
          <a:r>
            <a:rPr lang="en-US" sz="1100" kern="1200" noProof="0"/>
            <a:t>14 July to 10 August 2024</a:t>
          </a:r>
          <a:endParaRPr lang="fr-FR" sz="1100" kern="1200" noProof="0"/>
        </a:p>
      </dsp:txBody>
      <dsp:txXfrm>
        <a:off x="3292862" y="2618942"/>
        <a:ext cx="3796450" cy="105351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025DB-AE1C-4D6B-98CB-3B95712C901C}">
      <dsp:nvSpPr>
        <dsp:cNvPr id="0" name=""/>
        <dsp:cNvSpPr/>
      </dsp:nvSpPr>
      <dsp:spPr>
        <a:xfrm>
          <a:off x="590851" y="1330935"/>
          <a:ext cx="631351" cy="6313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629F31-D08C-41EF-B1E1-F76794688582}">
      <dsp:nvSpPr>
        <dsp:cNvPr id="0" name=""/>
        <dsp:cNvSpPr/>
      </dsp:nvSpPr>
      <dsp:spPr>
        <a:xfrm>
          <a:off x="4596" y="2055112"/>
          <a:ext cx="1803861" cy="516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b="1"/>
          </a:pPr>
          <a:r>
            <a:rPr lang="fr-CA" sz="1400" b="1" kern="1200" noProof="0" err="1"/>
            <a:t>Prerequisites</a:t>
          </a:r>
          <a:endParaRPr lang="fr-CA" sz="1400" b="1" kern="1200" noProof="0"/>
        </a:p>
      </dsp:txBody>
      <dsp:txXfrm>
        <a:off x="4596" y="2055112"/>
        <a:ext cx="1803861" cy="516295"/>
      </dsp:txXfrm>
    </dsp:sp>
    <dsp:sp modelId="{E73D8D59-B4CF-4FB8-B1CE-F5D635B8AD05}">
      <dsp:nvSpPr>
        <dsp:cNvPr id="0" name=""/>
        <dsp:cNvSpPr/>
      </dsp:nvSpPr>
      <dsp:spPr>
        <a:xfrm>
          <a:off x="4596" y="2637996"/>
          <a:ext cx="1803861" cy="828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488950">
            <a:lnSpc>
              <a:spcPct val="100000"/>
            </a:lnSpc>
            <a:spcBef>
              <a:spcPct val="0"/>
            </a:spcBef>
            <a:spcAft>
              <a:spcPct val="35000"/>
            </a:spcAft>
            <a:buNone/>
          </a:pPr>
          <a:r>
            <a:rPr lang="fr-FR" sz="1100" kern="1200" noProof="0"/>
            <a:t>Age : N/A</a:t>
          </a:r>
        </a:p>
        <a:p>
          <a:pPr marL="0" lvl="0" indent="0" algn="ctr" defTabSz="488950">
            <a:lnSpc>
              <a:spcPct val="100000"/>
            </a:lnSpc>
            <a:spcBef>
              <a:spcPct val="0"/>
            </a:spcBef>
            <a:spcAft>
              <a:spcPct val="35000"/>
            </a:spcAft>
            <a:buNone/>
          </a:pPr>
          <a:r>
            <a:rPr lang="en-CA" sz="1100" kern="1200"/>
            <a:t>Level 2 completed</a:t>
          </a:r>
          <a:endParaRPr lang="fr-FR" sz="1100" kern="1200" noProof="0"/>
        </a:p>
      </dsp:txBody>
      <dsp:txXfrm>
        <a:off x="4596" y="2637996"/>
        <a:ext cx="1803861" cy="828264"/>
      </dsp:txXfrm>
    </dsp:sp>
    <dsp:sp modelId="{90F297BB-B807-494F-A422-4A735E4CD9CE}">
      <dsp:nvSpPr>
        <dsp:cNvPr id="0" name=""/>
        <dsp:cNvSpPr/>
      </dsp:nvSpPr>
      <dsp:spPr>
        <a:xfrm>
          <a:off x="2710389" y="1319228"/>
          <a:ext cx="631351" cy="6313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E4867-AB68-4FAA-BACB-980203883744}">
      <dsp:nvSpPr>
        <dsp:cNvPr id="0" name=""/>
        <dsp:cNvSpPr/>
      </dsp:nvSpPr>
      <dsp:spPr>
        <a:xfrm>
          <a:off x="2124134" y="2043406"/>
          <a:ext cx="1803861" cy="516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b="1"/>
          </a:pPr>
          <a:r>
            <a:rPr lang="fr-CA" sz="1400" b="1" kern="1200" noProof="0"/>
            <a:t>Course objectives</a:t>
          </a:r>
        </a:p>
        <a:p>
          <a:pPr marL="0" lvl="0" indent="0" algn="ctr" defTabSz="622300">
            <a:lnSpc>
              <a:spcPct val="100000"/>
            </a:lnSpc>
            <a:spcBef>
              <a:spcPct val="0"/>
            </a:spcBef>
            <a:spcAft>
              <a:spcPct val="35000"/>
            </a:spcAft>
            <a:buNone/>
            <a:defRPr b="1"/>
          </a:pPr>
          <a:endParaRPr lang="fr-FR" sz="1400" b="1" kern="1200" noProof="0"/>
        </a:p>
      </dsp:txBody>
      <dsp:txXfrm>
        <a:off x="2124134" y="2043406"/>
        <a:ext cx="1803861" cy="516295"/>
      </dsp:txXfrm>
    </dsp:sp>
    <dsp:sp modelId="{5A7A80CB-3030-4439-B250-C7EB13D6B008}">
      <dsp:nvSpPr>
        <dsp:cNvPr id="0" name=""/>
        <dsp:cNvSpPr/>
      </dsp:nvSpPr>
      <dsp:spPr>
        <a:xfrm>
          <a:off x="2124134" y="2602876"/>
          <a:ext cx="1803861" cy="875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endParaRPr lang="fr-FR" sz="1100" kern="1200" noProof="0"/>
        </a:p>
      </dsp:txBody>
      <dsp:txXfrm>
        <a:off x="2124134" y="2602876"/>
        <a:ext cx="1803861" cy="875090"/>
      </dsp:txXfrm>
    </dsp:sp>
    <dsp:sp modelId="{75F851F3-E4CB-40E5-B0A1-9D9E9A679A1F}">
      <dsp:nvSpPr>
        <dsp:cNvPr id="0" name=""/>
        <dsp:cNvSpPr/>
      </dsp:nvSpPr>
      <dsp:spPr>
        <a:xfrm>
          <a:off x="5517558" y="1298362"/>
          <a:ext cx="631351" cy="6313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668509-EA7B-440A-BBF2-A0F2AECE1DCC}">
      <dsp:nvSpPr>
        <dsp:cNvPr id="0" name=""/>
        <dsp:cNvSpPr/>
      </dsp:nvSpPr>
      <dsp:spPr>
        <a:xfrm>
          <a:off x="4931303" y="2022540"/>
          <a:ext cx="1803861" cy="516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b="1"/>
          </a:pPr>
          <a:r>
            <a:rPr lang="fr-FR" sz="1400" b="1" kern="1200" noProof="0"/>
            <a:t>Date</a:t>
          </a:r>
        </a:p>
      </dsp:txBody>
      <dsp:txXfrm>
        <a:off x="4931303" y="2022540"/>
        <a:ext cx="1803861" cy="516295"/>
      </dsp:txXfrm>
    </dsp:sp>
    <dsp:sp modelId="{E974D3E3-3F9F-41B7-88D0-92144FAD9395}">
      <dsp:nvSpPr>
        <dsp:cNvPr id="0" name=""/>
        <dsp:cNvSpPr/>
      </dsp:nvSpPr>
      <dsp:spPr>
        <a:xfrm>
          <a:off x="4244645" y="2344542"/>
          <a:ext cx="3179125" cy="958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488950">
            <a:lnSpc>
              <a:spcPct val="100000"/>
            </a:lnSpc>
            <a:spcBef>
              <a:spcPct val="0"/>
            </a:spcBef>
            <a:spcAft>
              <a:spcPct val="35000"/>
            </a:spcAft>
            <a:buNone/>
          </a:pPr>
          <a:r>
            <a:rPr lang="fr-FR" sz="1100" b="1" kern="1200" noProof="0" err="1"/>
            <a:t>Argonault</a:t>
          </a:r>
          <a:r>
            <a:rPr lang="fr-FR" sz="1100" b="1" kern="1200" noProof="0"/>
            <a:t> (2 </a:t>
          </a:r>
          <a:r>
            <a:rPr lang="fr-FR" sz="1100" b="1" kern="1200" noProof="0" err="1"/>
            <a:t>weeks</a:t>
          </a:r>
          <a:r>
            <a:rPr lang="fr-FR" sz="1100" b="1" kern="1200" noProof="0"/>
            <a:t>) </a:t>
          </a:r>
          <a:r>
            <a:rPr lang="fr-FR" sz="1100" kern="1200" noProof="0"/>
            <a:t>: </a:t>
          </a:r>
          <a:r>
            <a:rPr lang="en-US" sz="1100" kern="1200" noProof="0"/>
            <a:t>14 to 26 July 2024</a:t>
          </a:r>
          <a:br>
            <a:rPr lang="fr-FR" sz="1100" kern="1200" noProof="0"/>
          </a:br>
          <a:r>
            <a:rPr lang="fr-FR" sz="1100" b="1" kern="1200" noProof="0"/>
            <a:t>HMCS QUADRA (2 </a:t>
          </a:r>
          <a:r>
            <a:rPr lang="fr-FR" sz="1100" b="1" kern="1200" noProof="0" err="1"/>
            <a:t>weeks</a:t>
          </a:r>
          <a:r>
            <a:rPr lang="fr-FR" sz="1100" b="1" kern="1200" noProof="0"/>
            <a:t>): </a:t>
          </a:r>
          <a:r>
            <a:rPr lang="en-US" sz="1100" kern="1200" noProof="0"/>
            <a:t>14 to 26 July 2024</a:t>
          </a:r>
          <a:br>
            <a:rPr lang="fr-FR" sz="1100" kern="1200" noProof="0"/>
          </a:br>
          <a:r>
            <a:rPr lang="fr-FR" sz="1100" b="1" kern="1200" noProof="0"/>
            <a:t>Valcartier (2 </a:t>
          </a:r>
          <a:r>
            <a:rPr lang="fr-FR" sz="1100" b="1" kern="1200" noProof="0" err="1"/>
            <a:t>weeks</a:t>
          </a:r>
          <a:r>
            <a:rPr lang="fr-FR" sz="1100" b="1" kern="1200" noProof="0"/>
            <a:t>) </a:t>
          </a:r>
          <a:r>
            <a:rPr lang="fr-FR" sz="1100" kern="1200" noProof="0"/>
            <a:t>: </a:t>
          </a:r>
        </a:p>
        <a:p>
          <a:pPr marL="0" lvl="0" indent="0" algn="ctr" defTabSz="488950">
            <a:lnSpc>
              <a:spcPct val="100000"/>
            </a:lnSpc>
            <a:spcBef>
              <a:spcPct val="0"/>
            </a:spcBef>
            <a:spcAft>
              <a:spcPct val="35000"/>
            </a:spcAft>
            <a:buNone/>
          </a:pPr>
          <a:r>
            <a:rPr lang="fr-FR" sz="1100" kern="1200" noProof="0"/>
            <a:t>	a. </a:t>
          </a:r>
          <a:r>
            <a:rPr lang="en-US" sz="1100" kern="1200" noProof="0"/>
            <a:t>14 to 26 July 2024</a:t>
          </a:r>
        </a:p>
        <a:p>
          <a:pPr marL="0" lvl="0" indent="0" algn="ctr" defTabSz="488950">
            <a:lnSpc>
              <a:spcPct val="100000"/>
            </a:lnSpc>
            <a:spcBef>
              <a:spcPct val="0"/>
            </a:spcBef>
            <a:spcAft>
              <a:spcPct val="35000"/>
            </a:spcAft>
            <a:buNone/>
          </a:pPr>
          <a:r>
            <a:rPr lang="fr-FR" sz="1100" kern="1200" noProof="0"/>
            <a:t>	b. </a:t>
          </a:r>
          <a:r>
            <a:rPr lang="en-US" sz="1100" kern="1200" noProof="0"/>
            <a:t>28 July to 10 August 2024</a:t>
          </a:r>
          <a:endParaRPr lang="fr-FR" sz="1100" kern="1200" noProof="0"/>
        </a:p>
      </dsp:txBody>
      <dsp:txXfrm>
        <a:off x="4244645" y="2344542"/>
        <a:ext cx="3179125" cy="95855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95D56-31AC-45B5-9A3B-BE61D51B724F}">
      <dsp:nvSpPr>
        <dsp:cNvPr id="0" name=""/>
        <dsp:cNvSpPr/>
      </dsp:nvSpPr>
      <dsp:spPr>
        <a:xfrm>
          <a:off x="0" y="2391"/>
          <a:ext cx="9872663" cy="1118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31668A-B27A-4705-99EE-C5F9A89492A2}">
      <dsp:nvSpPr>
        <dsp:cNvPr id="0" name=""/>
        <dsp:cNvSpPr/>
      </dsp:nvSpPr>
      <dsp:spPr>
        <a:xfrm>
          <a:off x="338250" y="253982"/>
          <a:ext cx="615000" cy="615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D5C5AE-BF2B-4A83-877E-C99CC614338B}">
      <dsp:nvSpPr>
        <dsp:cNvPr id="0" name=""/>
        <dsp:cNvSpPr/>
      </dsp:nvSpPr>
      <dsp:spPr>
        <a:xfrm>
          <a:off x="1291501" y="2391"/>
          <a:ext cx="4442698" cy="111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341" tIns="118341" rIns="118341" bIns="118341" numCol="1" spcCol="1270" rtlCol="0" anchor="ctr" anchorCtr="0">
          <a:noAutofit/>
        </a:bodyPr>
        <a:lstStyle/>
        <a:p>
          <a:pPr marL="0" lvl="0" indent="0" algn="l" defTabSz="1066800">
            <a:lnSpc>
              <a:spcPct val="100000"/>
            </a:lnSpc>
            <a:spcBef>
              <a:spcPct val="0"/>
            </a:spcBef>
            <a:spcAft>
              <a:spcPct val="35000"/>
            </a:spcAft>
            <a:buNone/>
          </a:pPr>
          <a:r>
            <a:rPr lang="fr-CA" sz="2400" b="1" kern="1200" noProof="0" err="1"/>
            <a:t>Prerequisites</a:t>
          </a:r>
          <a:endParaRPr lang="fr-CA" sz="2400" b="1" kern="1200" noProof="0"/>
        </a:p>
      </dsp:txBody>
      <dsp:txXfrm>
        <a:off x="1291501" y="2391"/>
        <a:ext cx="4442698" cy="1118182"/>
      </dsp:txXfrm>
    </dsp:sp>
    <dsp:sp modelId="{B3D98DFB-E453-4F3A-B077-BD2019B898C2}">
      <dsp:nvSpPr>
        <dsp:cNvPr id="0" name=""/>
        <dsp:cNvSpPr/>
      </dsp:nvSpPr>
      <dsp:spPr>
        <a:xfrm>
          <a:off x="5734199" y="2391"/>
          <a:ext cx="4137201" cy="111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341" tIns="118341" rIns="118341" bIns="118341" numCol="1" spcCol="1270" rtlCol="0" anchor="ctr" anchorCtr="0">
          <a:noAutofit/>
        </a:bodyPr>
        <a:lstStyle/>
        <a:p>
          <a:pPr marL="0" lvl="0" indent="0" algn="l" defTabSz="622300">
            <a:lnSpc>
              <a:spcPct val="100000"/>
            </a:lnSpc>
            <a:spcBef>
              <a:spcPct val="0"/>
            </a:spcBef>
            <a:spcAft>
              <a:spcPct val="35000"/>
            </a:spcAft>
            <a:buNone/>
          </a:pPr>
          <a:r>
            <a:rPr lang="fr-CA" sz="1400" kern="1200" noProof="0"/>
            <a:t>Age : N/A</a:t>
          </a:r>
          <a:endParaRPr lang="fr-FR" sz="1400" kern="1200" noProof="0"/>
        </a:p>
        <a:p>
          <a:pPr marL="0" lvl="0" indent="0" algn="l" defTabSz="622300">
            <a:lnSpc>
              <a:spcPct val="100000"/>
            </a:lnSpc>
            <a:spcBef>
              <a:spcPct val="0"/>
            </a:spcBef>
            <a:spcAft>
              <a:spcPct val="35000"/>
            </a:spcAft>
            <a:buNone/>
          </a:pPr>
          <a:r>
            <a:rPr lang="fr-FR" sz="1400" kern="1200" noProof="0"/>
            <a:t>Niveau : Niveau 2 complétée</a:t>
          </a:r>
        </a:p>
      </dsp:txBody>
      <dsp:txXfrm>
        <a:off x="5734199" y="2391"/>
        <a:ext cx="4137201" cy="1118182"/>
      </dsp:txXfrm>
    </dsp:sp>
    <dsp:sp modelId="{E9359E4E-C40A-4E8B-9372-1C615B51C418}">
      <dsp:nvSpPr>
        <dsp:cNvPr id="0" name=""/>
        <dsp:cNvSpPr/>
      </dsp:nvSpPr>
      <dsp:spPr>
        <a:xfrm>
          <a:off x="0" y="1400119"/>
          <a:ext cx="9872663" cy="1118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982A97-051F-4C7E-8B7A-89EAFBDA4DA4}">
      <dsp:nvSpPr>
        <dsp:cNvPr id="0" name=""/>
        <dsp:cNvSpPr/>
      </dsp:nvSpPr>
      <dsp:spPr>
        <a:xfrm>
          <a:off x="338250" y="1651710"/>
          <a:ext cx="615000" cy="615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6DE3FD-3BAE-4FA4-BC38-3E6A1402EF31}">
      <dsp:nvSpPr>
        <dsp:cNvPr id="0" name=""/>
        <dsp:cNvSpPr/>
      </dsp:nvSpPr>
      <dsp:spPr>
        <a:xfrm>
          <a:off x="1291501" y="1400119"/>
          <a:ext cx="4442698" cy="111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341" tIns="118341" rIns="118341" bIns="118341" numCol="1" spcCol="1270" rtlCol="0" anchor="ctr" anchorCtr="0">
          <a:noAutofit/>
        </a:bodyPr>
        <a:lstStyle/>
        <a:p>
          <a:pPr marL="0" lvl="0" indent="0" algn="l" defTabSz="1066800">
            <a:lnSpc>
              <a:spcPct val="100000"/>
            </a:lnSpc>
            <a:spcBef>
              <a:spcPct val="0"/>
            </a:spcBef>
            <a:spcAft>
              <a:spcPct val="35000"/>
            </a:spcAft>
            <a:buNone/>
          </a:pPr>
          <a:r>
            <a:rPr lang="fr-CA" sz="2400" b="1" kern="1200" noProof="0"/>
            <a:t>Course objectives</a:t>
          </a:r>
        </a:p>
        <a:p>
          <a:pPr marL="0" lvl="0" indent="0" algn="l" defTabSz="1066800">
            <a:lnSpc>
              <a:spcPct val="100000"/>
            </a:lnSpc>
            <a:spcBef>
              <a:spcPct val="0"/>
            </a:spcBef>
            <a:spcAft>
              <a:spcPct val="35000"/>
            </a:spcAft>
            <a:buNone/>
          </a:pPr>
          <a:endParaRPr lang="fr-FR" sz="2400" b="1" kern="1200" noProof="0"/>
        </a:p>
      </dsp:txBody>
      <dsp:txXfrm>
        <a:off x="1291501" y="1400119"/>
        <a:ext cx="4442698" cy="1118182"/>
      </dsp:txXfrm>
    </dsp:sp>
    <dsp:sp modelId="{2FA908C3-0031-4FF1-A034-8936FEE447A1}">
      <dsp:nvSpPr>
        <dsp:cNvPr id="0" name=""/>
        <dsp:cNvSpPr/>
      </dsp:nvSpPr>
      <dsp:spPr>
        <a:xfrm>
          <a:off x="5734199" y="1400119"/>
          <a:ext cx="4137201" cy="111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341" tIns="118341" rIns="118341" bIns="118341" numCol="1" spcCol="1270" anchor="ctr" anchorCtr="0">
          <a:noAutofit/>
        </a:bodyPr>
        <a:lstStyle/>
        <a:p>
          <a:pPr marL="0" lvl="0" indent="0" algn="l" defTabSz="622300">
            <a:lnSpc>
              <a:spcPct val="100000"/>
            </a:lnSpc>
            <a:spcBef>
              <a:spcPct val="0"/>
            </a:spcBef>
            <a:spcAft>
              <a:spcPct val="35000"/>
            </a:spcAft>
            <a:buNone/>
          </a:pPr>
          <a:r>
            <a:rPr lang="en-US" sz="1400" b="0" i="0" kern="1200"/>
            <a:t>Allows cadets to cultivate essential aircrew survival skills. Activities involve practical field training and navigation exercises to enhance survival proficiency.</a:t>
          </a:r>
          <a:endParaRPr lang="fr-FR" sz="1400" kern="1200" noProof="0"/>
        </a:p>
      </dsp:txBody>
      <dsp:txXfrm>
        <a:off x="5734199" y="1400119"/>
        <a:ext cx="4137201" cy="1118182"/>
      </dsp:txXfrm>
    </dsp:sp>
    <dsp:sp modelId="{008CDCB5-8C80-43D7-AB74-1815FB19BA20}">
      <dsp:nvSpPr>
        <dsp:cNvPr id="0" name=""/>
        <dsp:cNvSpPr/>
      </dsp:nvSpPr>
      <dsp:spPr>
        <a:xfrm>
          <a:off x="0" y="2797848"/>
          <a:ext cx="9872663" cy="1118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3FBCA7-BA1D-4A55-8D10-AEDA858E58FE}">
      <dsp:nvSpPr>
        <dsp:cNvPr id="0" name=""/>
        <dsp:cNvSpPr/>
      </dsp:nvSpPr>
      <dsp:spPr>
        <a:xfrm>
          <a:off x="338250" y="3049439"/>
          <a:ext cx="615000" cy="615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8514BC-4421-48AE-9B7F-F85BADDFA87E}">
      <dsp:nvSpPr>
        <dsp:cNvPr id="0" name=""/>
        <dsp:cNvSpPr/>
      </dsp:nvSpPr>
      <dsp:spPr>
        <a:xfrm>
          <a:off x="1291501" y="2797848"/>
          <a:ext cx="4442698" cy="111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341" tIns="118341" rIns="118341" bIns="118341" numCol="1" spcCol="1270" rtlCol="0" anchor="ctr" anchorCtr="0">
          <a:noAutofit/>
        </a:bodyPr>
        <a:lstStyle/>
        <a:p>
          <a:pPr marL="0" lvl="0" indent="0" algn="l" defTabSz="1066800">
            <a:lnSpc>
              <a:spcPct val="100000"/>
            </a:lnSpc>
            <a:spcBef>
              <a:spcPct val="0"/>
            </a:spcBef>
            <a:spcAft>
              <a:spcPct val="35000"/>
            </a:spcAft>
            <a:buNone/>
          </a:pPr>
          <a:r>
            <a:rPr lang="fr-FR" sz="2400" b="1" kern="1200" noProof="0"/>
            <a:t>Date</a:t>
          </a:r>
        </a:p>
      </dsp:txBody>
      <dsp:txXfrm>
        <a:off x="1291501" y="2797848"/>
        <a:ext cx="4442698" cy="1118182"/>
      </dsp:txXfrm>
    </dsp:sp>
    <dsp:sp modelId="{8DD919B6-1D80-483D-8A43-273944F0A20C}">
      <dsp:nvSpPr>
        <dsp:cNvPr id="0" name=""/>
        <dsp:cNvSpPr/>
      </dsp:nvSpPr>
      <dsp:spPr>
        <a:xfrm>
          <a:off x="5734199" y="2797848"/>
          <a:ext cx="4137201" cy="111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341" tIns="118341" rIns="118341" bIns="118341" numCol="1" spcCol="1270" anchor="ctr" anchorCtr="0">
          <a:noAutofit/>
        </a:bodyPr>
        <a:lstStyle/>
        <a:p>
          <a:pPr marL="0" lvl="0" indent="0" algn="l" defTabSz="488950">
            <a:lnSpc>
              <a:spcPct val="100000"/>
            </a:lnSpc>
            <a:spcBef>
              <a:spcPct val="0"/>
            </a:spcBef>
            <a:spcAft>
              <a:spcPct val="35000"/>
            </a:spcAft>
            <a:buNone/>
          </a:pPr>
          <a:br>
            <a:rPr lang="fr-FR" sz="1100" kern="1200" noProof="0"/>
          </a:br>
          <a:r>
            <a:rPr lang="fr-FR" sz="1050" b="1" kern="1200" noProof="0" err="1"/>
            <a:t>Blackdown</a:t>
          </a:r>
          <a:r>
            <a:rPr lang="fr-FR" sz="1050" b="1" kern="1200" noProof="0"/>
            <a:t> (2 semaines) </a:t>
          </a:r>
          <a:r>
            <a:rPr lang="fr-FR" sz="1050" kern="1200" noProof="0"/>
            <a:t>: </a:t>
          </a:r>
          <a:r>
            <a:rPr lang="fr-CA" sz="1050" kern="1200" noProof="0"/>
            <a:t>4 to 16 August 2024</a:t>
          </a:r>
          <a:br>
            <a:rPr lang="fr-FR" sz="1050" kern="1200" noProof="0"/>
          </a:br>
          <a:r>
            <a:rPr lang="fr-FR" sz="1050" b="1" kern="1200" noProof="0"/>
            <a:t>Valcartier (2 semaines) </a:t>
          </a:r>
          <a:r>
            <a:rPr lang="fr-FR" sz="1050" kern="1200" noProof="0"/>
            <a:t>: </a:t>
          </a:r>
          <a:br>
            <a:rPr lang="fr-FR" sz="1050" kern="1200" noProof="0"/>
          </a:br>
          <a:r>
            <a:rPr lang="fr-FR" sz="1050" kern="1200" noProof="0"/>
            <a:t>	a. </a:t>
          </a:r>
          <a:r>
            <a:rPr lang="en-US" sz="1050" kern="1200" noProof="0"/>
            <a:t>14 July to 27 July 2024</a:t>
          </a:r>
          <a:endParaRPr lang="fr-FR" sz="1100" kern="1200" noProof="0"/>
        </a:p>
        <a:p>
          <a:pPr marL="0" lvl="0" indent="0" algn="l" defTabSz="466725">
            <a:lnSpc>
              <a:spcPct val="100000"/>
            </a:lnSpc>
            <a:spcBef>
              <a:spcPct val="0"/>
            </a:spcBef>
            <a:spcAft>
              <a:spcPct val="35000"/>
            </a:spcAft>
            <a:buNone/>
          </a:pPr>
          <a:r>
            <a:rPr lang="fr-FR" sz="1050" kern="1200" noProof="0"/>
            <a:t>	b. </a:t>
          </a:r>
          <a:r>
            <a:rPr lang="fr-CA" sz="1050" kern="1200" noProof="0"/>
            <a:t>28 July to 10 August 2024</a:t>
          </a:r>
        </a:p>
        <a:p>
          <a:pPr marL="0" lvl="0" indent="0" algn="l" defTabSz="466725">
            <a:lnSpc>
              <a:spcPct val="100000"/>
            </a:lnSpc>
            <a:spcBef>
              <a:spcPct val="0"/>
            </a:spcBef>
            <a:spcAft>
              <a:spcPct val="35000"/>
            </a:spcAft>
            <a:buNone/>
          </a:pPr>
          <a:r>
            <a:rPr lang="fr-FR" sz="1050" b="1" kern="1200" noProof="0"/>
            <a:t>Vernon (2 semaines) </a:t>
          </a:r>
          <a:r>
            <a:rPr lang="fr-FR" sz="1050" kern="1200" noProof="0"/>
            <a:t>: </a:t>
          </a:r>
          <a:r>
            <a:rPr lang="en-US" sz="1050" kern="1200" noProof="0"/>
            <a:t>14 to 27 July 2024</a:t>
          </a:r>
          <a:endParaRPr lang="fr-CA" sz="1050" kern="1200" noProof="0"/>
        </a:p>
      </dsp:txBody>
      <dsp:txXfrm>
        <a:off x="5734199" y="2797848"/>
        <a:ext cx="4137201" cy="111818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025DB-AE1C-4D6B-98CB-3B95712C901C}">
      <dsp:nvSpPr>
        <dsp:cNvPr id="0" name=""/>
        <dsp:cNvSpPr/>
      </dsp:nvSpPr>
      <dsp:spPr>
        <a:xfrm>
          <a:off x="689762" y="102452"/>
          <a:ext cx="741234" cy="7412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629F31-D08C-41EF-B1E1-F76794688582}">
      <dsp:nvSpPr>
        <dsp:cNvPr id="0" name=""/>
        <dsp:cNvSpPr/>
      </dsp:nvSpPr>
      <dsp:spPr>
        <a:xfrm>
          <a:off x="1473" y="997149"/>
          <a:ext cx="2117812" cy="516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b="1"/>
          </a:pPr>
          <a:r>
            <a:rPr lang="fr-CA" sz="1400" b="1" kern="1200" noProof="0" err="1"/>
            <a:t>Prerequisites</a:t>
          </a:r>
          <a:endParaRPr lang="fr-CA" sz="1400" b="1" kern="1200" noProof="0"/>
        </a:p>
      </dsp:txBody>
      <dsp:txXfrm>
        <a:off x="1473" y="997149"/>
        <a:ext cx="2117812" cy="516216"/>
      </dsp:txXfrm>
    </dsp:sp>
    <dsp:sp modelId="{E73D8D59-B4CF-4FB8-B1CE-F5D635B8AD05}">
      <dsp:nvSpPr>
        <dsp:cNvPr id="0" name=""/>
        <dsp:cNvSpPr/>
      </dsp:nvSpPr>
      <dsp:spPr>
        <a:xfrm>
          <a:off x="1473" y="1584743"/>
          <a:ext cx="2117812" cy="20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488950">
            <a:lnSpc>
              <a:spcPct val="100000"/>
            </a:lnSpc>
            <a:spcBef>
              <a:spcPct val="0"/>
            </a:spcBef>
            <a:spcAft>
              <a:spcPct val="35000"/>
            </a:spcAft>
            <a:buNone/>
          </a:pPr>
          <a:r>
            <a:rPr lang="fr-CA" sz="1100" kern="1200" noProof="0"/>
            <a:t>Age : N/A</a:t>
          </a:r>
          <a:endParaRPr lang="fr-FR" sz="1100" kern="1200" noProof="0"/>
        </a:p>
        <a:p>
          <a:pPr marL="0" lvl="0" indent="0" algn="ctr" defTabSz="488950">
            <a:lnSpc>
              <a:spcPct val="100000"/>
            </a:lnSpc>
            <a:spcBef>
              <a:spcPct val="0"/>
            </a:spcBef>
            <a:spcAft>
              <a:spcPct val="35000"/>
            </a:spcAft>
            <a:buNone/>
          </a:pPr>
          <a:r>
            <a:rPr lang="fr-CA" sz="1100" kern="1200" noProof="0"/>
            <a:t>Level 3 completed</a:t>
          </a:r>
        </a:p>
      </dsp:txBody>
      <dsp:txXfrm>
        <a:off x="1473" y="1584743"/>
        <a:ext cx="2117812" cy="2086599"/>
      </dsp:txXfrm>
    </dsp:sp>
    <dsp:sp modelId="{90F297BB-B807-494F-A422-4A735E4CD9CE}">
      <dsp:nvSpPr>
        <dsp:cNvPr id="0" name=""/>
        <dsp:cNvSpPr/>
      </dsp:nvSpPr>
      <dsp:spPr>
        <a:xfrm>
          <a:off x="3178192" y="102452"/>
          <a:ext cx="741234" cy="7412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E4867-AB68-4FAA-BACB-980203883744}">
      <dsp:nvSpPr>
        <dsp:cNvPr id="0" name=""/>
        <dsp:cNvSpPr/>
      </dsp:nvSpPr>
      <dsp:spPr>
        <a:xfrm>
          <a:off x="2489903" y="997149"/>
          <a:ext cx="2117812" cy="516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b="1"/>
          </a:pPr>
          <a:r>
            <a:rPr lang="fr-CA" sz="1400" b="1" kern="1200" noProof="0"/>
            <a:t>Course objectives</a:t>
          </a:r>
        </a:p>
        <a:p>
          <a:pPr marL="0" lvl="0" indent="0" algn="ctr" defTabSz="622300">
            <a:lnSpc>
              <a:spcPct val="100000"/>
            </a:lnSpc>
            <a:spcBef>
              <a:spcPct val="0"/>
            </a:spcBef>
            <a:spcAft>
              <a:spcPct val="35000"/>
            </a:spcAft>
            <a:buNone/>
            <a:defRPr b="1"/>
          </a:pPr>
          <a:endParaRPr lang="fr-FR" sz="1400" b="1" kern="1200" noProof="0"/>
        </a:p>
      </dsp:txBody>
      <dsp:txXfrm>
        <a:off x="2489903" y="997149"/>
        <a:ext cx="2117812" cy="516216"/>
      </dsp:txXfrm>
    </dsp:sp>
    <dsp:sp modelId="{5A7A80CB-3030-4439-B250-C7EB13D6B008}">
      <dsp:nvSpPr>
        <dsp:cNvPr id="0" name=""/>
        <dsp:cNvSpPr/>
      </dsp:nvSpPr>
      <dsp:spPr>
        <a:xfrm>
          <a:off x="2489903" y="1584743"/>
          <a:ext cx="2117812" cy="20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Provides cadets an opportunity to develop as a specialist with the skills and subject matter knowledge required to perform the duties of a Survival Instructor and team leader for aircrew survival activities. Activities include aircrew survival skills, team and solo survival exercises, aircrew survival exercise operations, instructional technique, and navigation by map and compass.</a:t>
          </a:r>
          <a:endParaRPr lang="fr-FR" sz="1100" kern="1200" noProof="0"/>
        </a:p>
      </dsp:txBody>
      <dsp:txXfrm>
        <a:off x="2489903" y="1584743"/>
        <a:ext cx="2117812" cy="2086599"/>
      </dsp:txXfrm>
    </dsp:sp>
    <dsp:sp modelId="{75F851F3-E4CB-40E5-B0A1-9D9E9A679A1F}">
      <dsp:nvSpPr>
        <dsp:cNvPr id="0" name=""/>
        <dsp:cNvSpPr/>
      </dsp:nvSpPr>
      <dsp:spPr>
        <a:xfrm>
          <a:off x="5666621" y="102452"/>
          <a:ext cx="741234" cy="7412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668509-EA7B-440A-BBF2-A0F2AECE1DCC}">
      <dsp:nvSpPr>
        <dsp:cNvPr id="0" name=""/>
        <dsp:cNvSpPr/>
      </dsp:nvSpPr>
      <dsp:spPr>
        <a:xfrm>
          <a:off x="4978332" y="997149"/>
          <a:ext cx="2117812" cy="516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b="1"/>
          </a:pPr>
          <a:r>
            <a:rPr lang="fr-FR" sz="1400" b="1" kern="1200" noProof="0"/>
            <a:t>Date</a:t>
          </a:r>
        </a:p>
      </dsp:txBody>
      <dsp:txXfrm>
        <a:off x="4978332" y="997149"/>
        <a:ext cx="2117812" cy="516216"/>
      </dsp:txXfrm>
    </dsp:sp>
    <dsp:sp modelId="{E974D3E3-3F9F-41B7-88D0-92144FAD9395}">
      <dsp:nvSpPr>
        <dsp:cNvPr id="0" name=""/>
        <dsp:cNvSpPr/>
      </dsp:nvSpPr>
      <dsp:spPr>
        <a:xfrm>
          <a:off x="4978332" y="1584743"/>
          <a:ext cx="2117812" cy="20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488950">
            <a:lnSpc>
              <a:spcPct val="100000"/>
            </a:lnSpc>
            <a:spcBef>
              <a:spcPct val="0"/>
            </a:spcBef>
            <a:spcAft>
              <a:spcPct val="35000"/>
            </a:spcAft>
            <a:buNone/>
          </a:pPr>
          <a:r>
            <a:rPr lang="en-US" sz="1100" kern="1200" noProof="0"/>
            <a:t>14 July to 10 August 2024</a:t>
          </a:r>
          <a:br>
            <a:rPr lang="fr-FR" sz="1100" kern="1200" noProof="0"/>
          </a:br>
          <a:r>
            <a:rPr lang="fr-FR" sz="1100" kern="1200" noProof="0"/>
            <a:t>(4 </a:t>
          </a:r>
          <a:r>
            <a:rPr lang="fr-FR" sz="1100" kern="1200" noProof="0" err="1"/>
            <a:t>weeks</a:t>
          </a:r>
          <a:r>
            <a:rPr lang="fr-FR" sz="1100" kern="1200" noProof="0"/>
            <a:t>)  </a:t>
          </a:r>
        </a:p>
      </dsp:txBody>
      <dsp:txXfrm>
        <a:off x="4978332" y="1584743"/>
        <a:ext cx="2117812" cy="20865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EECC4-4B03-4C42-A5D7-E446195476C0}">
      <dsp:nvSpPr>
        <dsp:cNvPr id="0" name=""/>
        <dsp:cNvSpPr/>
      </dsp:nvSpPr>
      <dsp:spPr>
        <a:xfrm>
          <a:off x="3271395" y="2454"/>
          <a:ext cx="1343987" cy="873591"/>
        </a:xfrm>
        <a:prstGeom prst="roundRect">
          <a:avLst/>
        </a:prstGeom>
        <a:gradFill rotWithShape="0">
          <a:gsLst>
            <a:gs pos="0">
              <a:schemeClr val="accent6">
                <a:hueOff val="0"/>
                <a:satOff val="0"/>
                <a:lumOff val="0"/>
                <a:alphaOff val="0"/>
              </a:schemeClr>
            </a:gs>
            <a:gs pos="90000">
              <a:schemeClr val="accent6">
                <a:hueOff val="0"/>
                <a:satOff val="0"/>
                <a:lumOff val="0"/>
                <a:alphaOff val="0"/>
                <a:shade val="100000"/>
                <a:satMod val="105000"/>
              </a:schemeClr>
            </a:gs>
            <a:gs pos="100000">
              <a:schemeClr val="accent6">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6">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Cyber Safety and Security Team Leader</a:t>
          </a:r>
          <a:endParaRPr lang="fr-CA" sz="1500" kern="1200">
            <a:latin typeface="Arial" panose="020B0604020202020204" pitchFamily="34" charset="0"/>
            <a:cs typeface="Arial" panose="020B0604020202020204" pitchFamily="34" charset="0"/>
          </a:endParaRPr>
        </a:p>
      </dsp:txBody>
      <dsp:txXfrm>
        <a:off x="3314040" y="45099"/>
        <a:ext cx="1258697" cy="788301"/>
      </dsp:txXfrm>
    </dsp:sp>
    <dsp:sp modelId="{23256B8A-667F-4A54-9071-E009B998DFBB}">
      <dsp:nvSpPr>
        <dsp:cNvPr id="0" name=""/>
        <dsp:cNvSpPr/>
      </dsp:nvSpPr>
      <dsp:spPr>
        <a:xfrm>
          <a:off x="1885054" y="439249"/>
          <a:ext cx="4116669" cy="4116669"/>
        </a:xfrm>
        <a:custGeom>
          <a:avLst/>
          <a:gdLst/>
          <a:ahLst/>
          <a:cxnLst/>
          <a:rect l="0" t="0" r="0" b="0"/>
          <a:pathLst>
            <a:path>
              <a:moveTo>
                <a:pt x="2738919" y="115772"/>
              </a:moveTo>
              <a:arcTo wR="2058334" hR="2058334" stAng="17358487" swAng="1501428"/>
            </a:path>
          </a:pathLst>
        </a:custGeom>
        <a:noFill/>
        <a:ln w="10000"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D3EE4EF-EBA3-4F6E-8A22-D3EED8C2E292}">
      <dsp:nvSpPr>
        <dsp:cNvPr id="0" name=""/>
        <dsp:cNvSpPr/>
      </dsp:nvSpPr>
      <dsp:spPr>
        <a:xfrm>
          <a:off x="5053965" y="1031621"/>
          <a:ext cx="1343987" cy="873591"/>
        </a:xfrm>
        <a:prstGeom prst="roundRect">
          <a:avLst/>
        </a:prstGeom>
        <a:gradFill rotWithShape="0">
          <a:gsLst>
            <a:gs pos="0">
              <a:schemeClr val="accent6">
                <a:hueOff val="0"/>
                <a:satOff val="0"/>
                <a:lumOff val="0"/>
                <a:alphaOff val="0"/>
              </a:schemeClr>
            </a:gs>
            <a:gs pos="90000">
              <a:schemeClr val="accent6">
                <a:hueOff val="0"/>
                <a:satOff val="0"/>
                <a:lumOff val="0"/>
                <a:alphaOff val="0"/>
                <a:shade val="100000"/>
                <a:satMod val="105000"/>
              </a:schemeClr>
            </a:gs>
            <a:gs pos="100000">
              <a:schemeClr val="accent6">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6">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kern="1200">
              <a:latin typeface="Arial" panose="020B0604020202020204" pitchFamily="34" charset="0"/>
              <a:cs typeface="Arial" panose="020B0604020202020204" pitchFamily="34" charset="0"/>
            </a:rPr>
            <a:t>Nova Quest</a:t>
          </a:r>
        </a:p>
      </dsp:txBody>
      <dsp:txXfrm>
        <a:off x="5096610" y="1074266"/>
        <a:ext cx="1258697" cy="788301"/>
      </dsp:txXfrm>
    </dsp:sp>
    <dsp:sp modelId="{092CE47C-7A5D-4D1F-9304-D88C6E680D7B}">
      <dsp:nvSpPr>
        <dsp:cNvPr id="0" name=""/>
        <dsp:cNvSpPr/>
      </dsp:nvSpPr>
      <dsp:spPr>
        <a:xfrm>
          <a:off x="1885054" y="439249"/>
          <a:ext cx="4116669" cy="4116669"/>
        </a:xfrm>
        <a:custGeom>
          <a:avLst/>
          <a:gdLst/>
          <a:ahLst/>
          <a:cxnLst/>
          <a:rect l="0" t="0" r="0" b="0"/>
          <a:pathLst>
            <a:path>
              <a:moveTo>
                <a:pt x="4032964" y="1477319"/>
              </a:moveTo>
              <a:arcTo wR="2058334" hR="2058334" stAng="20616240" swAng="1967521"/>
            </a:path>
          </a:pathLst>
        </a:custGeom>
        <a:noFill/>
        <a:ln w="10000"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22E1C44-0328-48AC-995E-BEA4B3BA8792}">
      <dsp:nvSpPr>
        <dsp:cNvPr id="0" name=""/>
        <dsp:cNvSpPr/>
      </dsp:nvSpPr>
      <dsp:spPr>
        <a:xfrm>
          <a:off x="5053965" y="3089955"/>
          <a:ext cx="1343987" cy="873591"/>
        </a:xfrm>
        <a:prstGeom prst="roundRect">
          <a:avLst/>
        </a:prstGeom>
        <a:gradFill rotWithShape="0">
          <a:gsLst>
            <a:gs pos="0">
              <a:schemeClr val="accent6">
                <a:hueOff val="0"/>
                <a:satOff val="0"/>
                <a:lumOff val="0"/>
                <a:alphaOff val="0"/>
              </a:schemeClr>
            </a:gs>
            <a:gs pos="90000">
              <a:schemeClr val="accent6">
                <a:hueOff val="0"/>
                <a:satOff val="0"/>
                <a:lumOff val="0"/>
                <a:alphaOff val="0"/>
                <a:shade val="100000"/>
                <a:satMod val="105000"/>
              </a:schemeClr>
            </a:gs>
            <a:gs pos="100000">
              <a:schemeClr val="accent6">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6">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kern="1200">
              <a:latin typeface="Arial" panose="020B0604020202020204" pitchFamily="34" charset="0"/>
              <a:cs typeface="Arial" panose="020B0604020202020204" pitchFamily="34" charset="0"/>
            </a:rPr>
            <a:t>Basic Coder</a:t>
          </a:r>
        </a:p>
      </dsp:txBody>
      <dsp:txXfrm>
        <a:off x="5096610" y="3132600"/>
        <a:ext cx="1258697" cy="788301"/>
      </dsp:txXfrm>
    </dsp:sp>
    <dsp:sp modelId="{C4D987C9-ADBB-4E39-A725-86AD7ACDABC5}">
      <dsp:nvSpPr>
        <dsp:cNvPr id="0" name=""/>
        <dsp:cNvSpPr/>
      </dsp:nvSpPr>
      <dsp:spPr>
        <a:xfrm>
          <a:off x="1885054" y="439249"/>
          <a:ext cx="4116669" cy="4116669"/>
        </a:xfrm>
        <a:custGeom>
          <a:avLst/>
          <a:gdLst/>
          <a:ahLst/>
          <a:cxnLst/>
          <a:rect l="0" t="0" r="0" b="0"/>
          <a:pathLst>
            <a:path>
              <a:moveTo>
                <a:pt x="3496727" y="3530668"/>
              </a:moveTo>
              <a:arcTo wR="2058334" hR="2058334" stAng="2740084" swAng="1501428"/>
            </a:path>
          </a:pathLst>
        </a:custGeom>
        <a:noFill/>
        <a:ln w="10000"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9169EC4-AF13-4D96-9F97-6B3C7D1D929C}">
      <dsp:nvSpPr>
        <dsp:cNvPr id="0" name=""/>
        <dsp:cNvSpPr/>
      </dsp:nvSpPr>
      <dsp:spPr>
        <a:xfrm>
          <a:off x="3271395" y="4119123"/>
          <a:ext cx="1343987" cy="873591"/>
        </a:xfrm>
        <a:prstGeom prst="roundRect">
          <a:avLst/>
        </a:prstGeom>
        <a:gradFill rotWithShape="0">
          <a:gsLst>
            <a:gs pos="0">
              <a:schemeClr val="accent6">
                <a:hueOff val="0"/>
                <a:satOff val="0"/>
                <a:lumOff val="0"/>
                <a:alphaOff val="0"/>
              </a:schemeClr>
            </a:gs>
            <a:gs pos="90000">
              <a:schemeClr val="accent6">
                <a:hueOff val="0"/>
                <a:satOff val="0"/>
                <a:lumOff val="0"/>
                <a:alphaOff val="0"/>
                <a:shade val="100000"/>
                <a:satMod val="105000"/>
              </a:schemeClr>
            </a:gs>
            <a:gs pos="100000">
              <a:schemeClr val="accent6">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6">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kern="1200">
              <a:latin typeface="Arial" panose="020B0604020202020204" pitchFamily="34" charset="0"/>
              <a:cs typeface="Arial" panose="020B0604020202020204" pitchFamily="34" charset="0"/>
            </a:rPr>
            <a:t>Basic </a:t>
          </a:r>
          <a:r>
            <a:rPr lang="fr-CA" sz="1500" kern="1200" err="1">
              <a:latin typeface="Arial" panose="020B0604020202020204" pitchFamily="34" charset="0"/>
              <a:cs typeface="Arial" panose="020B0604020202020204" pitchFamily="34" charset="0"/>
            </a:rPr>
            <a:t>Microdrone</a:t>
          </a:r>
          <a:r>
            <a:rPr lang="fr-CA" sz="1500" kern="1200">
              <a:latin typeface="Arial" panose="020B0604020202020204" pitchFamily="34" charset="0"/>
              <a:cs typeface="Arial" panose="020B0604020202020204" pitchFamily="34" charset="0"/>
            </a:rPr>
            <a:t> </a:t>
          </a:r>
          <a:r>
            <a:rPr lang="fr-CA" sz="1500" kern="1200" err="1">
              <a:latin typeface="Arial" panose="020B0604020202020204" pitchFamily="34" charset="0"/>
              <a:cs typeface="Arial" panose="020B0604020202020204" pitchFamily="34" charset="0"/>
            </a:rPr>
            <a:t>Operator</a:t>
          </a:r>
          <a:endParaRPr lang="fr-CA" sz="1500" kern="1200">
            <a:latin typeface="Arial" panose="020B0604020202020204" pitchFamily="34" charset="0"/>
            <a:cs typeface="Arial" panose="020B0604020202020204" pitchFamily="34" charset="0"/>
          </a:endParaRPr>
        </a:p>
      </dsp:txBody>
      <dsp:txXfrm>
        <a:off x="3314040" y="4161768"/>
        <a:ext cx="1258697" cy="788301"/>
      </dsp:txXfrm>
    </dsp:sp>
    <dsp:sp modelId="{02BC57C1-51DC-4183-BB70-D244A13DCAAB}">
      <dsp:nvSpPr>
        <dsp:cNvPr id="0" name=""/>
        <dsp:cNvSpPr/>
      </dsp:nvSpPr>
      <dsp:spPr>
        <a:xfrm>
          <a:off x="1885054" y="439249"/>
          <a:ext cx="4116669" cy="4116669"/>
        </a:xfrm>
        <a:custGeom>
          <a:avLst/>
          <a:gdLst/>
          <a:ahLst/>
          <a:cxnLst/>
          <a:rect l="0" t="0" r="0" b="0"/>
          <a:pathLst>
            <a:path>
              <a:moveTo>
                <a:pt x="1377750" y="4000896"/>
              </a:moveTo>
              <a:arcTo wR="2058334" hR="2058334" stAng="6558487" swAng="1501428"/>
            </a:path>
          </a:pathLst>
        </a:custGeom>
        <a:noFill/>
        <a:ln w="10000"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012995D-2DAD-42C9-82D5-F11E32D98CF8}">
      <dsp:nvSpPr>
        <dsp:cNvPr id="0" name=""/>
        <dsp:cNvSpPr/>
      </dsp:nvSpPr>
      <dsp:spPr>
        <a:xfrm>
          <a:off x="1488825" y="3089955"/>
          <a:ext cx="1343987" cy="873591"/>
        </a:xfrm>
        <a:prstGeom prst="roundRect">
          <a:avLst/>
        </a:prstGeom>
        <a:gradFill rotWithShape="0">
          <a:gsLst>
            <a:gs pos="0">
              <a:schemeClr val="accent6">
                <a:hueOff val="0"/>
                <a:satOff val="0"/>
                <a:lumOff val="0"/>
                <a:alphaOff val="0"/>
              </a:schemeClr>
            </a:gs>
            <a:gs pos="90000">
              <a:schemeClr val="accent6">
                <a:hueOff val="0"/>
                <a:satOff val="0"/>
                <a:lumOff val="0"/>
                <a:alphaOff val="0"/>
                <a:shade val="100000"/>
                <a:satMod val="105000"/>
              </a:schemeClr>
            </a:gs>
            <a:gs pos="100000">
              <a:schemeClr val="accent6">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6">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kern="1200">
              <a:latin typeface="Arial" panose="020B0604020202020204" pitchFamily="34" charset="0"/>
              <a:cs typeface="Arial" panose="020B0604020202020204" pitchFamily="34" charset="0"/>
            </a:rPr>
            <a:t>Small Craft </a:t>
          </a:r>
          <a:r>
            <a:rPr lang="fr-CA" sz="1500" kern="1200" err="1">
              <a:latin typeface="Arial" panose="020B0604020202020204" pitchFamily="34" charset="0"/>
              <a:cs typeface="Arial" panose="020B0604020202020204" pitchFamily="34" charset="0"/>
            </a:rPr>
            <a:t>Operator</a:t>
          </a:r>
          <a:endParaRPr lang="fr-CA" sz="1500" kern="1200">
            <a:latin typeface="Arial" panose="020B0604020202020204" pitchFamily="34" charset="0"/>
            <a:cs typeface="Arial" panose="020B0604020202020204" pitchFamily="34" charset="0"/>
          </a:endParaRPr>
        </a:p>
      </dsp:txBody>
      <dsp:txXfrm>
        <a:off x="1531470" y="3132600"/>
        <a:ext cx="1258697" cy="788301"/>
      </dsp:txXfrm>
    </dsp:sp>
    <dsp:sp modelId="{007DE208-93A9-4DB6-9078-9450F63BA401}">
      <dsp:nvSpPr>
        <dsp:cNvPr id="0" name=""/>
        <dsp:cNvSpPr/>
      </dsp:nvSpPr>
      <dsp:spPr>
        <a:xfrm>
          <a:off x="1885054" y="439249"/>
          <a:ext cx="4116669" cy="4116669"/>
        </a:xfrm>
        <a:custGeom>
          <a:avLst/>
          <a:gdLst/>
          <a:ahLst/>
          <a:cxnLst/>
          <a:rect l="0" t="0" r="0" b="0"/>
          <a:pathLst>
            <a:path>
              <a:moveTo>
                <a:pt x="83704" y="2639350"/>
              </a:moveTo>
              <a:arcTo wR="2058334" hR="2058334" stAng="9816240" swAng="1967521"/>
            </a:path>
          </a:pathLst>
        </a:custGeom>
        <a:noFill/>
        <a:ln w="10000"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6BC2D32-6E60-4BA5-961B-5FDFCE2972C5}">
      <dsp:nvSpPr>
        <dsp:cNvPr id="0" name=""/>
        <dsp:cNvSpPr/>
      </dsp:nvSpPr>
      <dsp:spPr>
        <a:xfrm>
          <a:off x="1488825" y="1031621"/>
          <a:ext cx="1343987" cy="873591"/>
        </a:xfrm>
        <a:prstGeom prst="roundRect">
          <a:avLst/>
        </a:prstGeom>
        <a:gradFill rotWithShape="0">
          <a:gsLst>
            <a:gs pos="0">
              <a:schemeClr val="accent6">
                <a:hueOff val="0"/>
                <a:satOff val="0"/>
                <a:lumOff val="0"/>
                <a:alphaOff val="0"/>
              </a:schemeClr>
            </a:gs>
            <a:gs pos="90000">
              <a:schemeClr val="accent6">
                <a:hueOff val="0"/>
                <a:satOff val="0"/>
                <a:lumOff val="0"/>
                <a:alphaOff val="0"/>
                <a:shade val="100000"/>
                <a:satMod val="105000"/>
              </a:schemeClr>
            </a:gs>
            <a:gs pos="100000">
              <a:schemeClr val="accent6">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6">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kern="1200">
              <a:latin typeface="Arial" panose="020B0604020202020204" pitchFamily="34" charset="0"/>
              <a:cs typeface="Arial" panose="020B0604020202020204" pitchFamily="34" charset="0"/>
            </a:rPr>
            <a:t>Support Service Team Leader</a:t>
          </a:r>
        </a:p>
      </dsp:txBody>
      <dsp:txXfrm>
        <a:off x="1531470" y="1074266"/>
        <a:ext cx="1258697" cy="788301"/>
      </dsp:txXfrm>
    </dsp:sp>
    <dsp:sp modelId="{EB053362-2545-4B16-A39B-74CF92A65133}">
      <dsp:nvSpPr>
        <dsp:cNvPr id="0" name=""/>
        <dsp:cNvSpPr/>
      </dsp:nvSpPr>
      <dsp:spPr>
        <a:xfrm>
          <a:off x="1885054" y="439249"/>
          <a:ext cx="4116669" cy="4116669"/>
        </a:xfrm>
        <a:custGeom>
          <a:avLst/>
          <a:gdLst/>
          <a:ahLst/>
          <a:cxnLst/>
          <a:rect l="0" t="0" r="0" b="0"/>
          <a:pathLst>
            <a:path>
              <a:moveTo>
                <a:pt x="619941" y="586000"/>
              </a:moveTo>
              <a:arcTo wR="2058334" hR="2058334" stAng="13540084" swAng="1501428"/>
            </a:path>
          </a:pathLst>
        </a:custGeom>
        <a:noFill/>
        <a:ln w="10000"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D1513-FC5C-499A-96F9-55891E73E6E7}">
      <dsp:nvSpPr>
        <dsp:cNvPr id="0" name=""/>
        <dsp:cNvSpPr/>
      </dsp:nvSpPr>
      <dsp:spPr>
        <a:xfrm>
          <a:off x="0" y="659759"/>
          <a:ext cx="3912583" cy="623610"/>
        </a:xfrm>
        <a:prstGeom prst="roundRect">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r-CA" sz="2600" kern="1200" err="1"/>
            <a:t>Expedition</a:t>
          </a:r>
          <a:r>
            <a:rPr lang="fr-CA" sz="2600" kern="1200"/>
            <a:t> Team </a:t>
          </a:r>
          <a:r>
            <a:rPr lang="fr-CA" sz="2600" kern="1200" err="1"/>
            <a:t>Member</a:t>
          </a:r>
          <a:r>
            <a:rPr lang="fr-CA" sz="2600" kern="1200"/>
            <a:t> </a:t>
          </a:r>
        </a:p>
      </dsp:txBody>
      <dsp:txXfrm>
        <a:off x="30442" y="690201"/>
        <a:ext cx="3851699" cy="562726"/>
      </dsp:txXfrm>
    </dsp:sp>
    <dsp:sp modelId="{85DF41EA-E7D8-4A5E-B311-EC09BAD3C09F}">
      <dsp:nvSpPr>
        <dsp:cNvPr id="0" name=""/>
        <dsp:cNvSpPr/>
      </dsp:nvSpPr>
      <dsp:spPr>
        <a:xfrm>
          <a:off x="0" y="1358250"/>
          <a:ext cx="3912583" cy="623610"/>
        </a:xfrm>
        <a:prstGeom prst="roundRect">
          <a:avLst/>
        </a:prstGeom>
        <a:gradFill rotWithShape="0">
          <a:gsLst>
            <a:gs pos="0">
              <a:schemeClr val="accent3">
                <a:hueOff val="0"/>
                <a:satOff val="0"/>
                <a:lumOff val="0"/>
                <a:alphaOff val="0"/>
              </a:schemeClr>
            </a:gs>
            <a:gs pos="90000">
              <a:schemeClr val="accent3">
                <a:hueOff val="0"/>
                <a:satOff val="0"/>
                <a:lumOff val="0"/>
                <a:alphaOff val="0"/>
                <a:shade val="100000"/>
                <a:satMod val="105000"/>
              </a:schemeClr>
            </a:gs>
            <a:gs pos="100000">
              <a:schemeClr val="accent3">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r-CA" sz="2600" kern="1200" err="1"/>
            <a:t>Expedition</a:t>
          </a:r>
          <a:r>
            <a:rPr lang="fr-CA" sz="2600" kern="1200"/>
            <a:t> Team Leader</a:t>
          </a:r>
        </a:p>
      </dsp:txBody>
      <dsp:txXfrm>
        <a:off x="30442" y="1388692"/>
        <a:ext cx="3851699" cy="562726"/>
      </dsp:txXfrm>
    </dsp:sp>
    <dsp:sp modelId="{C4C4ACBF-4C0E-460C-B7E4-651F3D29853C}">
      <dsp:nvSpPr>
        <dsp:cNvPr id="0" name=""/>
        <dsp:cNvSpPr/>
      </dsp:nvSpPr>
      <dsp:spPr>
        <a:xfrm>
          <a:off x="0" y="2056740"/>
          <a:ext cx="3912583" cy="623610"/>
        </a:xfrm>
        <a:prstGeom prst="roundRect">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r-CA" sz="2600" kern="1200" err="1"/>
            <a:t>Mountain</a:t>
          </a:r>
          <a:r>
            <a:rPr lang="fr-CA" sz="2600" kern="1200"/>
            <a:t> Bike </a:t>
          </a:r>
          <a:r>
            <a:rPr lang="fr-CA" sz="2600" kern="1200" err="1"/>
            <a:t>Instructor</a:t>
          </a:r>
          <a:r>
            <a:rPr lang="fr-CA" sz="2600" kern="1200"/>
            <a:t> </a:t>
          </a:r>
        </a:p>
      </dsp:txBody>
      <dsp:txXfrm>
        <a:off x="30442" y="2087182"/>
        <a:ext cx="3851699" cy="562726"/>
      </dsp:txXfrm>
    </dsp:sp>
    <dsp:sp modelId="{007BAD1B-F595-4AF8-A17F-C78FC5280C8C}">
      <dsp:nvSpPr>
        <dsp:cNvPr id="0" name=""/>
        <dsp:cNvSpPr/>
      </dsp:nvSpPr>
      <dsp:spPr>
        <a:xfrm>
          <a:off x="0" y="2755230"/>
          <a:ext cx="3912583" cy="623610"/>
        </a:xfrm>
        <a:prstGeom prst="roundRect">
          <a:avLst/>
        </a:prstGeom>
        <a:gradFill rotWithShape="0">
          <a:gsLst>
            <a:gs pos="0">
              <a:schemeClr val="accent5">
                <a:hueOff val="0"/>
                <a:satOff val="0"/>
                <a:lumOff val="0"/>
                <a:alphaOff val="0"/>
              </a:schemeClr>
            </a:gs>
            <a:gs pos="90000">
              <a:schemeClr val="accent5">
                <a:hueOff val="0"/>
                <a:satOff val="0"/>
                <a:lumOff val="0"/>
                <a:alphaOff val="0"/>
                <a:shade val="100000"/>
                <a:satMod val="105000"/>
              </a:schemeClr>
            </a:gs>
            <a:gs pos="100000">
              <a:schemeClr val="accent5">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CA" sz="2600" kern="1200"/>
            <a:t>Basic Parachutist</a:t>
          </a:r>
          <a:endParaRPr lang="fr-CA" sz="2600" kern="1200"/>
        </a:p>
      </dsp:txBody>
      <dsp:txXfrm>
        <a:off x="30442" y="2785672"/>
        <a:ext cx="3851699" cy="56272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025DB-AE1C-4D6B-98CB-3B95712C901C}">
      <dsp:nvSpPr>
        <dsp:cNvPr id="0" name=""/>
        <dsp:cNvSpPr/>
      </dsp:nvSpPr>
      <dsp:spPr>
        <a:xfrm>
          <a:off x="628025" y="230563"/>
          <a:ext cx="673312" cy="673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629F31-D08C-41EF-B1E1-F76794688582}">
      <dsp:nvSpPr>
        <dsp:cNvPr id="0" name=""/>
        <dsp:cNvSpPr/>
      </dsp:nvSpPr>
      <dsp:spPr>
        <a:xfrm>
          <a:off x="2806" y="1087702"/>
          <a:ext cx="1923750" cy="288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b="1"/>
          </a:pPr>
          <a:r>
            <a:rPr lang="fr-FR" sz="1800" b="1" kern="1200" noProof="0" err="1"/>
            <a:t>Prerequisite</a:t>
          </a:r>
          <a:endParaRPr lang="fr-FR" sz="1800" b="1" kern="1200" noProof="0"/>
        </a:p>
      </dsp:txBody>
      <dsp:txXfrm>
        <a:off x="2806" y="1087702"/>
        <a:ext cx="1923750" cy="288562"/>
      </dsp:txXfrm>
    </dsp:sp>
    <dsp:sp modelId="{E73D8D59-B4CF-4FB8-B1CE-F5D635B8AD05}">
      <dsp:nvSpPr>
        <dsp:cNvPr id="0" name=""/>
        <dsp:cNvSpPr/>
      </dsp:nvSpPr>
      <dsp:spPr>
        <a:xfrm>
          <a:off x="2806" y="1461765"/>
          <a:ext cx="1923750" cy="3043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pPr>
          <a:r>
            <a:rPr lang="en-CA" sz="1400" kern="1200"/>
            <a:t>Age: 14 Years Old at the course start date</a:t>
          </a:r>
          <a:endParaRPr lang="fr-FR" sz="1400" kern="1200" noProof="0"/>
        </a:p>
        <a:p>
          <a:pPr marL="0" lvl="0" indent="0" algn="ctr" defTabSz="622300">
            <a:lnSpc>
              <a:spcPct val="100000"/>
            </a:lnSpc>
            <a:spcBef>
              <a:spcPct val="0"/>
            </a:spcBef>
            <a:spcAft>
              <a:spcPct val="35000"/>
            </a:spcAft>
            <a:buNone/>
          </a:pPr>
          <a:r>
            <a:rPr lang="en-CA" sz="1400" kern="1200"/>
            <a:t>Silver star completed</a:t>
          </a:r>
          <a:endParaRPr lang="fr-FR" sz="1400" kern="1200" noProof="0"/>
        </a:p>
      </dsp:txBody>
      <dsp:txXfrm>
        <a:off x="2806" y="1461765"/>
        <a:ext cx="1923750" cy="3043829"/>
      </dsp:txXfrm>
    </dsp:sp>
    <dsp:sp modelId="{90F297BB-B807-494F-A422-4A735E4CD9CE}">
      <dsp:nvSpPr>
        <dsp:cNvPr id="0" name=""/>
        <dsp:cNvSpPr/>
      </dsp:nvSpPr>
      <dsp:spPr>
        <a:xfrm>
          <a:off x="2888431" y="230563"/>
          <a:ext cx="673312" cy="673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E4867-AB68-4FAA-BACB-980203883744}">
      <dsp:nvSpPr>
        <dsp:cNvPr id="0" name=""/>
        <dsp:cNvSpPr/>
      </dsp:nvSpPr>
      <dsp:spPr>
        <a:xfrm>
          <a:off x="2263212" y="1087702"/>
          <a:ext cx="1923750" cy="288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b="1"/>
          </a:pPr>
          <a:r>
            <a:rPr lang="fr-CA" sz="1800" b="1" kern="1200" noProof="0"/>
            <a:t>Course objectives</a:t>
          </a:r>
          <a:endParaRPr lang="fr-FR" sz="1800" b="1" kern="1200" noProof="0"/>
        </a:p>
      </dsp:txBody>
      <dsp:txXfrm>
        <a:off x="2263212" y="1087702"/>
        <a:ext cx="1923750" cy="288562"/>
      </dsp:txXfrm>
    </dsp:sp>
    <dsp:sp modelId="{5A7A80CB-3030-4439-B250-C7EB13D6B008}">
      <dsp:nvSpPr>
        <dsp:cNvPr id="0" name=""/>
        <dsp:cNvSpPr/>
      </dsp:nvSpPr>
      <dsp:spPr>
        <a:xfrm>
          <a:off x="2263212" y="1461765"/>
          <a:ext cx="1923750" cy="3043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i="0" kern="1200"/>
            <a:t>Allows cadets to deepen their understanding and proficiency in expedition-related knowledge and skills. It focuses on building the foundational competencies required for serving as an Expedition Team Member. Activities encompass navigation training, a five-day expedition, and specialized adventure training.</a:t>
          </a:r>
          <a:r>
            <a:rPr lang="fr-FR" sz="1400" b="0" i="0" kern="1200"/>
            <a:t> </a:t>
          </a:r>
          <a:endParaRPr lang="fr-FR" sz="1400" kern="1200" noProof="0"/>
        </a:p>
      </dsp:txBody>
      <dsp:txXfrm>
        <a:off x="2263212" y="1461765"/>
        <a:ext cx="1923750" cy="3043829"/>
      </dsp:txXfrm>
    </dsp:sp>
    <dsp:sp modelId="{75F851F3-E4CB-40E5-B0A1-9D9E9A679A1F}">
      <dsp:nvSpPr>
        <dsp:cNvPr id="0" name=""/>
        <dsp:cNvSpPr/>
      </dsp:nvSpPr>
      <dsp:spPr>
        <a:xfrm>
          <a:off x="5148837" y="230563"/>
          <a:ext cx="673312" cy="6733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668509-EA7B-440A-BBF2-A0F2AECE1DCC}">
      <dsp:nvSpPr>
        <dsp:cNvPr id="0" name=""/>
        <dsp:cNvSpPr/>
      </dsp:nvSpPr>
      <dsp:spPr>
        <a:xfrm>
          <a:off x="4523618" y="1087702"/>
          <a:ext cx="1923750" cy="288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b="1"/>
          </a:pPr>
          <a:r>
            <a:rPr lang="fr-FR" sz="1800" b="1" kern="1200" noProof="0"/>
            <a:t>Date</a:t>
          </a:r>
        </a:p>
      </dsp:txBody>
      <dsp:txXfrm>
        <a:off x="4523618" y="1087702"/>
        <a:ext cx="1923750" cy="288562"/>
      </dsp:txXfrm>
    </dsp:sp>
    <dsp:sp modelId="{E974D3E3-3F9F-41B7-88D0-92144FAD9395}">
      <dsp:nvSpPr>
        <dsp:cNvPr id="0" name=""/>
        <dsp:cNvSpPr/>
      </dsp:nvSpPr>
      <dsp:spPr>
        <a:xfrm>
          <a:off x="4523618" y="1461765"/>
          <a:ext cx="1923750" cy="3043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pPr>
          <a:r>
            <a:rPr lang="fr-FR" sz="1400" b="1" kern="1200" noProof="0"/>
            <a:t>Valcartier (2 </a:t>
          </a:r>
          <a:r>
            <a:rPr lang="fr-FR" sz="1400" b="1" kern="1200" noProof="0" err="1"/>
            <a:t>weeks</a:t>
          </a:r>
          <a:r>
            <a:rPr lang="fr-FR" sz="1400" b="1" kern="1200" noProof="0"/>
            <a:t>) </a:t>
          </a:r>
          <a:r>
            <a:rPr lang="fr-FR" sz="1400" kern="1200" noProof="0"/>
            <a:t>: </a:t>
          </a:r>
          <a:br>
            <a:rPr lang="fr-FR" sz="1400" kern="1200" noProof="0"/>
          </a:br>
          <a:r>
            <a:rPr lang="fr-FR" sz="1400" kern="1200" noProof="0"/>
            <a:t>a. 14 to 27 August 2024</a:t>
          </a:r>
        </a:p>
        <a:p>
          <a:pPr marL="0" lvl="0" indent="0" algn="ctr" defTabSz="622300">
            <a:lnSpc>
              <a:spcPct val="100000"/>
            </a:lnSpc>
            <a:spcBef>
              <a:spcPct val="0"/>
            </a:spcBef>
            <a:spcAft>
              <a:spcPct val="35000"/>
            </a:spcAft>
            <a:buNone/>
          </a:pPr>
          <a:r>
            <a:rPr lang="fr-FR" sz="1400" kern="1200" noProof="0"/>
            <a:t>b. 28 July au 10 August 2024</a:t>
          </a:r>
        </a:p>
        <a:p>
          <a:pPr marL="0" lvl="0" indent="0" algn="ctr" defTabSz="622300">
            <a:lnSpc>
              <a:spcPct val="100000"/>
            </a:lnSpc>
            <a:spcBef>
              <a:spcPct val="0"/>
            </a:spcBef>
            <a:spcAft>
              <a:spcPct val="35000"/>
            </a:spcAft>
            <a:buNone/>
          </a:pPr>
          <a:r>
            <a:rPr lang="fr-FR" sz="1400" b="1" kern="1200" noProof="0"/>
            <a:t>Rocky </a:t>
          </a:r>
          <a:r>
            <a:rPr lang="fr-FR" sz="1400" b="1" kern="1200" noProof="0" err="1"/>
            <a:t>Mountain</a:t>
          </a:r>
          <a:r>
            <a:rPr lang="fr-FR" sz="1400" b="1" kern="1200" noProof="0"/>
            <a:t> (2 </a:t>
          </a:r>
          <a:r>
            <a:rPr lang="fr-FR" sz="1400" b="1" kern="1200" noProof="0" err="1"/>
            <a:t>weeks</a:t>
          </a:r>
          <a:r>
            <a:rPr lang="fr-FR" sz="1400" b="1" kern="1200" noProof="0"/>
            <a:t>) </a:t>
          </a:r>
          <a:r>
            <a:rPr lang="fr-FR" sz="1400" kern="1200" noProof="0"/>
            <a:t>: 11 to 24 August 2024</a:t>
          </a:r>
        </a:p>
      </dsp:txBody>
      <dsp:txXfrm>
        <a:off x="4523618" y="1461765"/>
        <a:ext cx="1923750" cy="304382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B99C7-394B-4C34-8816-E368D172F524}">
      <dsp:nvSpPr>
        <dsp:cNvPr id="0" name=""/>
        <dsp:cNvSpPr/>
      </dsp:nvSpPr>
      <dsp:spPr>
        <a:xfrm>
          <a:off x="0" y="0"/>
          <a:ext cx="6886524" cy="12295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07F62C-95DB-48E5-81CD-757472BF039D}">
      <dsp:nvSpPr>
        <dsp:cNvPr id="0" name=""/>
        <dsp:cNvSpPr/>
      </dsp:nvSpPr>
      <dsp:spPr>
        <a:xfrm>
          <a:off x="371941" y="283493"/>
          <a:ext cx="676257" cy="6762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8BA123-F5E9-4001-AAB3-51CC2556315E}">
      <dsp:nvSpPr>
        <dsp:cNvPr id="0" name=""/>
        <dsp:cNvSpPr/>
      </dsp:nvSpPr>
      <dsp:spPr>
        <a:xfrm>
          <a:off x="1360516" y="0"/>
          <a:ext cx="1696381" cy="1229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128" tIns="130128" rIns="130128" bIns="130128" numCol="1" spcCol="1270" rtlCol="0" anchor="ctr" anchorCtr="0">
          <a:noAutofit/>
        </a:bodyPr>
        <a:lstStyle/>
        <a:p>
          <a:pPr marL="0" lvl="0" indent="0" algn="l" defTabSz="711200">
            <a:lnSpc>
              <a:spcPct val="100000"/>
            </a:lnSpc>
            <a:spcBef>
              <a:spcPct val="0"/>
            </a:spcBef>
            <a:spcAft>
              <a:spcPct val="35000"/>
            </a:spcAft>
            <a:buNone/>
          </a:pPr>
          <a:r>
            <a:rPr lang="fr-FR" sz="1600" b="1" kern="1200" noProof="0" err="1"/>
            <a:t>Prerequisite</a:t>
          </a:r>
          <a:endParaRPr lang="fr-FR" sz="1600" b="1" kern="1200" noProof="0"/>
        </a:p>
      </dsp:txBody>
      <dsp:txXfrm>
        <a:off x="1360516" y="0"/>
        <a:ext cx="1696381" cy="1229559"/>
      </dsp:txXfrm>
    </dsp:sp>
    <dsp:sp modelId="{A6034599-C6FD-4482-85F9-13E8328CB7EB}">
      <dsp:nvSpPr>
        <dsp:cNvPr id="0" name=""/>
        <dsp:cNvSpPr/>
      </dsp:nvSpPr>
      <dsp:spPr>
        <a:xfrm>
          <a:off x="3250633" y="0"/>
          <a:ext cx="2364669" cy="1229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128" tIns="130128" rIns="130128" bIns="130128" numCol="1" spcCol="1270" rtlCol="0" anchor="ctr" anchorCtr="0">
          <a:noAutofit/>
        </a:bodyPr>
        <a:lstStyle/>
        <a:p>
          <a:pPr marL="0" lvl="0" indent="0" algn="l" defTabSz="533400">
            <a:lnSpc>
              <a:spcPct val="100000"/>
            </a:lnSpc>
            <a:spcBef>
              <a:spcPct val="0"/>
            </a:spcBef>
            <a:spcAft>
              <a:spcPct val="35000"/>
            </a:spcAft>
            <a:buNone/>
          </a:pPr>
          <a:r>
            <a:rPr lang="fr-FR" sz="1200" kern="1200" noProof="0"/>
            <a:t>Age : N/A</a:t>
          </a:r>
        </a:p>
        <a:p>
          <a:pPr marL="0" lvl="0" indent="0" algn="l" defTabSz="533400">
            <a:lnSpc>
              <a:spcPct val="100000"/>
            </a:lnSpc>
            <a:spcBef>
              <a:spcPct val="0"/>
            </a:spcBef>
            <a:spcAft>
              <a:spcPct val="35000"/>
            </a:spcAft>
            <a:buNone/>
          </a:pPr>
          <a:r>
            <a:rPr lang="en-CA" sz="1200" kern="1200"/>
            <a:t>Silver star completed</a:t>
          </a:r>
          <a:endParaRPr lang="fr-FR" sz="1200" kern="1200" noProof="0"/>
        </a:p>
      </dsp:txBody>
      <dsp:txXfrm>
        <a:off x="3250633" y="0"/>
        <a:ext cx="2364669" cy="1229559"/>
      </dsp:txXfrm>
    </dsp:sp>
    <dsp:sp modelId="{8835E652-7890-451B-9DFB-5ECE932ED588}">
      <dsp:nvSpPr>
        <dsp:cNvPr id="0" name=""/>
        <dsp:cNvSpPr/>
      </dsp:nvSpPr>
      <dsp:spPr>
        <a:xfrm>
          <a:off x="0" y="1543791"/>
          <a:ext cx="6886524" cy="12295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52E236-C6D6-4BCE-A291-FC6C76A275A6}">
      <dsp:nvSpPr>
        <dsp:cNvPr id="0" name=""/>
        <dsp:cNvSpPr/>
      </dsp:nvSpPr>
      <dsp:spPr>
        <a:xfrm>
          <a:off x="371941" y="1820442"/>
          <a:ext cx="676257" cy="6762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153E0B-9BB3-48CA-B4E6-B87A41A11D9C}">
      <dsp:nvSpPr>
        <dsp:cNvPr id="0" name=""/>
        <dsp:cNvSpPr/>
      </dsp:nvSpPr>
      <dsp:spPr>
        <a:xfrm>
          <a:off x="1295290" y="1496601"/>
          <a:ext cx="2242090" cy="1229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128" tIns="130128" rIns="130128" bIns="130128" numCol="1" spcCol="1270" rtlCol="0" anchor="ctr" anchorCtr="0">
          <a:noAutofit/>
        </a:bodyPr>
        <a:lstStyle/>
        <a:p>
          <a:pPr marL="0" lvl="0" indent="0" algn="l" defTabSz="711200">
            <a:lnSpc>
              <a:spcPct val="100000"/>
            </a:lnSpc>
            <a:spcBef>
              <a:spcPct val="0"/>
            </a:spcBef>
            <a:spcAft>
              <a:spcPct val="35000"/>
            </a:spcAft>
            <a:buNone/>
          </a:pPr>
          <a:r>
            <a:rPr lang="fr-FR" sz="1600" b="1" kern="1200" noProof="0"/>
            <a:t>Course objectives</a:t>
          </a:r>
        </a:p>
      </dsp:txBody>
      <dsp:txXfrm>
        <a:off x="1295290" y="1496601"/>
        <a:ext cx="2242090" cy="1229559"/>
      </dsp:txXfrm>
    </dsp:sp>
    <dsp:sp modelId="{5D31151A-0955-4B89-AB0D-DE8D816D263D}">
      <dsp:nvSpPr>
        <dsp:cNvPr id="0" name=""/>
        <dsp:cNvSpPr/>
      </dsp:nvSpPr>
      <dsp:spPr>
        <a:xfrm>
          <a:off x="3281008" y="1495310"/>
          <a:ext cx="2405554" cy="1229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128" tIns="130128" rIns="130128" bIns="130128" numCol="1" spcCol="1270" anchor="ctr" anchorCtr="0">
          <a:noAutofit/>
        </a:bodyPr>
        <a:lstStyle/>
        <a:p>
          <a:pPr marL="0" lvl="0" indent="0" algn="l" defTabSz="444500">
            <a:lnSpc>
              <a:spcPct val="100000"/>
            </a:lnSpc>
            <a:spcBef>
              <a:spcPct val="0"/>
            </a:spcBef>
            <a:spcAft>
              <a:spcPct val="35000"/>
            </a:spcAft>
            <a:buNone/>
          </a:pPr>
          <a:r>
            <a:rPr lang="en-US" sz="1000" b="0" i="0" kern="1200"/>
            <a:t>Provides cadets an opportunity to cultivate outdoor leadership skills and develop as a specialist with the skills and subject matter knowledge to perform the duties of an Expedition Team Leader within the Army Cadet Program. Activities include navigation, a multi-day expedition, adventure training, leadership, and instructional technique.</a:t>
          </a:r>
          <a:endParaRPr lang="fr-FR" sz="1000" kern="1200" noProof="0"/>
        </a:p>
      </dsp:txBody>
      <dsp:txXfrm>
        <a:off x="3281008" y="1495310"/>
        <a:ext cx="2405554" cy="1229559"/>
      </dsp:txXfrm>
    </dsp:sp>
    <dsp:sp modelId="{08EE15D6-CDC1-439D-88E7-E2136239ECE9}">
      <dsp:nvSpPr>
        <dsp:cNvPr id="0" name=""/>
        <dsp:cNvSpPr/>
      </dsp:nvSpPr>
      <dsp:spPr>
        <a:xfrm>
          <a:off x="0" y="3080740"/>
          <a:ext cx="6886524" cy="12295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91A079-6785-4B9E-8ECD-6836EE4E4DEA}">
      <dsp:nvSpPr>
        <dsp:cNvPr id="0" name=""/>
        <dsp:cNvSpPr/>
      </dsp:nvSpPr>
      <dsp:spPr>
        <a:xfrm>
          <a:off x="371941" y="3357391"/>
          <a:ext cx="676257" cy="6762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6DA46B-CA14-4C84-A4B7-27BF1E4A1D0E}">
      <dsp:nvSpPr>
        <dsp:cNvPr id="0" name=""/>
        <dsp:cNvSpPr/>
      </dsp:nvSpPr>
      <dsp:spPr>
        <a:xfrm>
          <a:off x="1806575" y="3080740"/>
          <a:ext cx="700581" cy="1229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128" tIns="130128" rIns="130128" bIns="130128" numCol="1" spcCol="1270" rtlCol="0" anchor="ctr" anchorCtr="0">
          <a:noAutofit/>
        </a:bodyPr>
        <a:lstStyle/>
        <a:p>
          <a:pPr marL="0" lvl="0" indent="0" algn="l" defTabSz="711200">
            <a:lnSpc>
              <a:spcPct val="100000"/>
            </a:lnSpc>
            <a:spcBef>
              <a:spcPct val="0"/>
            </a:spcBef>
            <a:spcAft>
              <a:spcPct val="35000"/>
            </a:spcAft>
            <a:buNone/>
          </a:pPr>
          <a:r>
            <a:rPr lang="fr-FR" sz="1600" b="1" kern="1200" noProof="0"/>
            <a:t>Date</a:t>
          </a:r>
        </a:p>
      </dsp:txBody>
      <dsp:txXfrm>
        <a:off x="1806575" y="3080740"/>
        <a:ext cx="700581" cy="1229559"/>
      </dsp:txXfrm>
    </dsp:sp>
    <dsp:sp modelId="{AE3D1943-DBA7-4A90-A784-4F911AFB2799}">
      <dsp:nvSpPr>
        <dsp:cNvPr id="0" name=""/>
        <dsp:cNvSpPr/>
      </dsp:nvSpPr>
      <dsp:spPr>
        <a:xfrm>
          <a:off x="3213484" y="3087583"/>
          <a:ext cx="2364669" cy="1229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128" tIns="130128" rIns="130128" bIns="130128" numCol="1" spcCol="1270" rtlCol="0" anchor="ctr" anchorCtr="0">
          <a:noAutofit/>
        </a:bodyPr>
        <a:lstStyle/>
        <a:p>
          <a:pPr marL="0" lvl="0" indent="0" algn="l" defTabSz="533400">
            <a:lnSpc>
              <a:spcPct val="100000"/>
            </a:lnSpc>
            <a:spcBef>
              <a:spcPct val="0"/>
            </a:spcBef>
            <a:spcAft>
              <a:spcPct val="35000"/>
            </a:spcAft>
            <a:buNone/>
          </a:pPr>
          <a:r>
            <a:rPr lang="fr-FR" sz="1200" b="1" kern="1200" noProof="0"/>
            <a:t>Valcartier</a:t>
          </a:r>
          <a:r>
            <a:rPr lang="fr-FR" sz="1200" kern="1200" noProof="0"/>
            <a:t> (4 </a:t>
          </a:r>
          <a:r>
            <a:rPr lang="fr-FR" sz="1200" kern="1200" noProof="0" err="1"/>
            <a:t>weeks</a:t>
          </a:r>
          <a:r>
            <a:rPr lang="fr-FR" sz="1200" kern="1200" noProof="0"/>
            <a:t>) : </a:t>
          </a:r>
          <a:r>
            <a:rPr lang="fr-CA" sz="1200" kern="1200"/>
            <a:t>14 July to</a:t>
          </a:r>
          <a:endParaRPr lang="fr-FR" sz="1200" kern="1200" noProof="0"/>
        </a:p>
        <a:p>
          <a:pPr marL="0" lvl="0" indent="0" algn="l" defTabSz="533400">
            <a:lnSpc>
              <a:spcPct val="100000"/>
            </a:lnSpc>
            <a:spcBef>
              <a:spcPct val="0"/>
            </a:spcBef>
            <a:spcAft>
              <a:spcPct val="35000"/>
            </a:spcAft>
            <a:buNone/>
          </a:pPr>
          <a:r>
            <a:rPr lang="fr-CA" sz="1200" kern="1200"/>
            <a:t>10 August 2024</a:t>
          </a:r>
        </a:p>
        <a:p>
          <a:pPr marL="0" lvl="0" indent="0" algn="l" defTabSz="533400">
            <a:lnSpc>
              <a:spcPct val="100000"/>
            </a:lnSpc>
            <a:spcBef>
              <a:spcPct val="0"/>
            </a:spcBef>
            <a:spcAft>
              <a:spcPct val="35000"/>
            </a:spcAft>
            <a:buNone/>
          </a:pPr>
          <a:r>
            <a:rPr lang="fr-FR" sz="1200" b="1" kern="1200" noProof="0" err="1"/>
            <a:t>Blackdown</a:t>
          </a:r>
          <a:r>
            <a:rPr lang="fr-FR" sz="1200" b="1" kern="1200" noProof="0"/>
            <a:t> </a:t>
          </a:r>
          <a:r>
            <a:rPr lang="fr-FR" sz="1200" kern="1200" noProof="0"/>
            <a:t>(4 </a:t>
          </a:r>
          <a:r>
            <a:rPr lang="fr-FR" sz="1200" kern="1200" noProof="0" err="1"/>
            <a:t>weeks</a:t>
          </a:r>
          <a:r>
            <a:rPr lang="fr-FR" sz="1200" kern="1200" noProof="0"/>
            <a:t>) : </a:t>
          </a:r>
          <a:r>
            <a:rPr lang="fr-CA" sz="1200" kern="1200" noProof="0"/>
            <a:t>7 July to</a:t>
          </a:r>
          <a:endParaRPr lang="fr-FR" sz="1200" kern="1200" noProof="0"/>
        </a:p>
        <a:p>
          <a:pPr marL="0" lvl="0" indent="0" algn="l" defTabSz="533400">
            <a:lnSpc>
              <a:spcPct val="100000"/>
            </a:lnSpc>
            <a:spcBef>
              <a:spcPct val="0"/>
            </a:spcBef>
            <a:spcAft>
              <a:spcPct val="35000"/>
            </a:spcAft>
            <a:buNone/>
          </a:pPr>
          <a:r>
            <a:rPr lang="fr-CA" sz="1200" kern="1200" noProof="0"/>
            <a:t>2 August 2024</a:t>
          </a:r>
        </a:p>
      </dsp:txBody>
      <dsp:txXfrm>
        <a:off x="3213484" y="3087583"/>
        <a:ext cx="2364669" cy="122955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025DB-AE1C-4D6B-98CB-3B95712C901C}">
      <dsp:nvSpPr>
        <dsp:cNvPr id="0" name=""/>
        <dsp:cNvSpPr/>
      </dsp:nvSpPr>
      <dsp:spPr>
        <a:xfrm>
          <a:off x="613124" y="427795"/>
          <a:ext cx="656428" cy="6147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629F31-D08C-41EF-B1E1-F76794688582}">
      <dsp:nvSpPr>
        <dsp:cNvPr id="0" name=""/>
        <dsp:cNvSpPr/>
      </dsp:nvSpPr>
      <dsp:spPr>
        <a:xfrm>
          <a:off x="3583" y="1194889"/>
          <a:ext cx="1875510" cy="263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b="1"/>
          </a:pPr>
          <a:r>
            <a:rPr lang="fr-FR" sz="1600" b="1" kern="1200" noProof="0" err="1"/>
            <a:t>Prerequisite</a:t>
          </a:r>
          <a:endParaRPr lang="fr-FR" sz="1600" b="1" kern="1200" noProof="0"/>
        </a:p>
      </dsp:txBody>
      <dsp:txXfrm>
        <a:off x="3583" y="1194889"/>
        <a:ext cx="1875510" cy="263448"/>
      </dsp:txXfrm>
    </dsp:sp>
    <dsp:sp modelId="{E73D8D59-B4CF-4FB8-B1CE-F5D635B8AD05}">
      <dsp:nvSpPr>
        <dsp:cNvPr id="0" name=""/>
        <dsp:cNvSpPr/>
      </dsp:nvSpPr>
      <dsp:spPr>
        <a:xfrm>
          <a:off x="3583" y="1529212"/>
          <a:ext cx="1875510" cy="2442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33400">
            <a:lnSpc>
              <a:spcPct val="100000"/>
            </a:lnSpc>
            <a:spcBef>
              <a:spcPct val="0"/>
            </a:spcBef>
            <a:spcAft>
              <a:spcPct val="35000"/>
            </a:spcAft>
            <a:buNone/>
          </a:pPr>
          <a:r>
            <a:rPr lang="fr-FR" sz="1200" kern="1200" noProof="0"/>
            <a:t>Age : N/A</a:t>
          </a:r>
        </a:p>
        <a:p>
          <a:pPr marL="0" lvl="0" indent="0" algn="ctr" defTabSz="533400">
            <a:lnSpc>
              <a:spcPct val="100000"/>
            </a:lnSpc>
            <a:spcBef>
              <a:spcPct val="0"/>
            </a:spcBef>
            <a:spcAft>
              <a:spcPct val="35000"/>
            </a:spcAft>
            <a:buNone/>
          </a:pPr>
          <a:r>
            <a:rPr lang="en-CA" sz="1200" kern="1200"/>
            <a:t>Gold star completed</a:t>
          </a:r>
          <a:endParaRPr lang="fr-FR" sz="1200" kern="1200" noProof="0"/>
        </a:p>
      </dsp:txBody>
      <dsp:txXfrm>
        <a:off x="3583" y="1529212"/>
        <a:ext cx="1875510" cy="2442310"/>
      </dsp:txXfrm>
    </dsp:sp>
    <dsp:sp modelId="{90F297BB-B807-494F-A422-4A735E4CD9CE}">
      <dsp:nvSpPr>
        <dsp:cNvPr id="0" name=""/>
        <dsp:cNvSpPr/>
      </dsp:nvSpPr>
      <dsp:spPr>
        <a:xfrm>
          <a:off x="2816849" y="427795"/>
          <a:ext cx="656428" cy="6147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E4867-AB68-4FAA-BACB-980203883744}">
      <dsp:nvSpPr>
        <dsp:cNvPr id="0" name=""/>
        <dsp:cNvSpPr/>
      </dsp:nvSpPr>
      <dsp:spPr>
        <a:xfrm>
          <a:off x="2207308" y="1194889"/>
          <a:ext cx="1875510" cy="263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b="1"/>
          </a:pPr>
          <a:r>
            <a:rPr lang="fr-CA" sz="1600" b="1" kern="1200" noProof="0"/>
            <a:t>Course objectives</a:t>
          </a:r>
          <a:endParaRPr lang="fr-FR" sz="1600" b="1" kern="1200" noProof="0"/>
        </a:p>
      </dsp:txBody>
      <dsp:txXfrm>
        <a:off x="2207308" y="1194889"/>
        <a:ext cx="1875510" cy="263448"/>
      </dsp:txXfrm>
    </dsp:sp>
    <dsp:sp modelId="{5A7A80CB-3030-4439-B250-C7EB13D6B008}">
      <dsp:nvSpPr>
        <dsp:cNvPr id="0" name=""/>
        <dsp:cNvSpPr/>
      </dsp:nvSpPr>
      <dsp:spPr>
        <a:xfrm>
          <a:off x="2207308" y="1529212"/>
          <a:ext cx="1875510" cy="2442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0" i="0" kern="1200"/>
            <a:t>Provides cadets an opportunity to develop the specialist skills required to perform as a Mountain Bike Instructor at the cadet corps, summer training </a:t>
          </a:r>
          <a:r>
            <a:rPr lang="en-US" sz="1200" b="0" i="0" kern="1200" err="1"/>
            <a:t>centre</a:t>
          </a:r>
          <a:r>
            <a:rPr lang="en-US" sz="1200" b="0" i="0" kern="1200"/>
            <a:t> and on expeditions. Activities include riding a mountain bike on intermediate and advanced trails, conducting a mountain bike activity, and performing repairs on a mountain bike.</a:t>
          </a:r>
          <a:endParaRPr lang="fr-FR" sz="1200" kern="1200" noProof="0"/>
        </a:p>
      </dsp:txBody>
      <dsp:txXfrm>
        <a:off x="2207308" y="1529212"/>
        <a:ext cx="1875510" cy="2442310"/>
      </dsp:txXfrm>
    </dsp:sp>
    <dsp:sp modelId="{75F851F3-E4CB-40E5-B0A1-9D9E9A679A1F}">
      <dsp:nvSpPr>
        <dsp:cNvPr id="0" name=""/>
        <dsp:cNvSpPr/>
      </dsp:nvSpPr>
      <dsp:spPr>
        <a:xfrm>
          <a:off x="5020573" y="427795"/>
          <a:ext cx="656428" cy="6147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668509-EA7B-440A-BBF2-A0F2AECE1DCC}">
      <dsp:nvSpPr>
        <dsp:cNvPr id="0" name=""/>
        <dsp:cNvSpPr/>
      </dsp:nvSpPr>
      <dsp:spPr>
        <a:xfrm>
          <a:off x="4411033" y="1194889"/>
          <a:ext cx="1875510" cy="263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b="1"/>
          </a:pPr>
          <a:r>
            <a:rPr lang="fr-FR" sz="1600" b="1" kern="1200" noProof="0"/>
            <a:t>Date</a:t>
          </a:r>
        </a:p>
      </dsp:txBody>
      <dsp:txXfrm>
        <a:off x="4411033" y="1194889"/>
        <a:ext cx="1875510" cy="263448"/>
      </dsp:txXfrm>
    </dsp:sp>
    <dsp:sp modelId="{E974D3E3-3F9F-41B7-88D0-92144FAD9395}">
      <dsp:nvSpPr>
        <dsp:cNvPr id="0" name=""/>
        <dsp:cNvSpPr/>
      </dsp:nvSpPr>
      <dsp:spPr>
        <a:xfrm>
          <a:off x="4411033" y="1529212"/>
          <a:ext cx="1875510" cy="2442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33400">
            <a:lnSpc>
              <a:spcPct val="100000"/>
            </a:lnSpc>
            <a:spcBef>
              <a:spcPct val="0"/>
            </a:spcBef>
            <a:spcAft>
              <a:spcPct val="35000"/>
            </a:spcAft>
            <a:buNone/>
          </a:pPr>
          <a:r>
            <a:rPr lang="fr-CA" sz="1200" kern="1200" noProof="0"/>
            <a:t>28 July to 10 August 2024</a:t>
          </a:r>
          <a:br>
            <a:rPr lang="fr-FR" sz="1200" kern="1200" noProof="0"/>
          </a:br>
          <a:r>
            <a:rPr lang="fr-FR" sz="1200" kern="1200" noProof="0"/>
            <a:t>(2 </a:t>
          </a:r>
          <a:r>
            <a:rPr lang="fr-FR" sz="1200" kern="1200" noProof="0" err="1"/>
            <a:t>weeks</a:t>
          </a:r>
          <a:r>
            <a:rPr lang="fr-FR" sz="1200" kern="1200" noProof="0"/>
            <a:t>)  </a:t>
          </a:r>
        </a:p>
      </dsp:txBody>
      <dsp:txXfrm>
        <a:off x="4411033" y="1529212"/>
        <a:ext cx="1875510" cy="244231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025DB-AE1C-4D6B-98CB-3B95712C901C}">
      <dsp:nvSpPr>
        <dsp:cNvPr id="0" name=""/>
        <dsp:cNvSpPr/>
      </dsp:nvSpPr>
      <dsp:spPr>
        <a:xfrm>
          <a:off x="659515" y="947871"/>
          <a:ext cx="710226" cy="7102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629F31-D08C-41EF-B1E1-F76794688582}">
      <dsp:nvSpPr>
        <dsp:cNvPr id="0" name=""/>
        <dsp:cNvSpPr/>
      </dsp:nvSpPr>
      <dsp:spPr>
        <a:xfrm>
          <a:off x="19" y="1825050"/>
          <a:ext cx="2029218" cy="304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44550">
            <a:lnSpc>
              <a:spcPct val="100000"/>
            </a:lnSpc>
            <a:spcBef>
              <a:spcPct val="0"/>
            </a:spcBef>
            <a:spcAft>
              <a:spcPct val="35000"/>
            </a:spcAft>
            <a:buNone/>
            <a:defRPr b="1"/>
          </a:pPr>
          <a:r>
            <a:rPr lang="fr-FR" sz="1900" b="1" kern="1200" noProof="0" err="1"/>
            <a:t>Prerequisite</a:t>
          </a:r>
          <a:endParaRPr lang="fr-FR" sz="1900" b="1" kern="1200" noProof="0"/>
        </a:p>
      </dsp:txBody>
      <dsp:txXfrm>
        <a:off x="19" y="1825050"/>
        <a:ext cx="2029218" cy="304382"/>
      </dsp:txXfrm>
    </dsp:sp>
    <dsp:sp modelId="{E73D8D59-B4CF-4FB8-B1CE-F5D635B8AD05}">
      <dsp:nvSpPr>
        <dsp:cNvPr id="0" name=""/>
        <dsp:cNvSpPr/>
      </dsp:nvSpPr>
      <dsp:spPr>
        <a:xfrm>
          <a:off x="19" y="2207085"/>
          <a:ext cx="2029218" cy="2623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pPr>
          <a:r>
            <a:rPr lang="fr-FR" sz="1400" kern="1200" noProof="0"/>
            <a:t>Age : </a:t>
          </a:r>
          <a:r>
            <a:rPr lang="en-US" sz="1400" kern="1200"/>
            <a:t>16 Years Old at the course start date</a:t>
          </a:r>
          <a:endParaRPr lang="fr-FR" sz="1400" kern="1200" noProof="0"/>
        </a:p>
        <a:p>
          <a:pPr marL="0" lvl="0" indent="0" algn="ctr" defTabSz="622300">
            <a:lnSpc>
              <a:spcPct val="100000"/>
            </a:lnSpc>
            <a:spcBef>
              <a:spcPct val="0"/>
            </a:spcBef>
            <a:spcAft>
              <a:spcPct val="35000"/>
            </a:spcAft>
            <a:buNone/>
          </a:pPr>
          <a:r>
            <a:rPr lang="en-CA" sz="1400" kern="1200"/>
            <a:t>Gold star completed</a:t>
          </a:r>
        </a:p>
        <a:p>
          <a:pPr marL="0" lvl="0" indent="0" algn="ctr" defTabSz="622300">
            <a:lnSpc>
              <a:spcPct val="100000"/>
            </a:lnSpc>
            <a:spcBef>
              <a:spcPct val="0"/>
            </a:spcBef>
            <a:spcAft>
              <a:spcPct val="35000"/>
            </a:spcAft>
            <a:buNone/>
          </a:pPr>
          <a:r>
            <a:rPr lang="en-CA" sz="1400" kern="1200"/>
            <a:t>Enrolment NLT 31 March 2023</a:t>
          </a:r>
          <a:endParaRPr lang="fr-FR" sz="1400" kern="1200" noProof="0"/>
        </a:p>
      </dsp:txBody>
      <dsp:txXfrm>
        <a:off x="19" y="2207085"/>
        <a:ext cx="2029218" cy="2623404"/>
      </dsp:txXfrm>
    </dsp:sp>
    <dsp:sp modelId="{90F297BB-B807-494F-A422-4A735E4CD9CE}">
      <dsp:nvSpPr>
        <dsp:cNvPr id="0" name=""/>
        <dsp:cNvSpPr/>
      </dsp:nvSpPr>
      <dsp:spPr>
        <a:xfrm>
          <a:off x="3043847" y="947871"/>
          <a:ext cx="710226" cy="7102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E4867-AB68-4FAA-BACB-980203883744}">
      <dsp:nvSpPr>
        <dsp:cNvPr id="0" name=""/>
        <dsp:cNvSpPr/>
      </dsp:nvSpPr>
      <dsp:spPr>
        <a:xfrm>
          <a:off x="2384351" y="1825050"/>
          <a:ext cx="2029218" cy="304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44550">
            <a:lnSpc>
              <a:spcPct val="100000"/>
            </a:lnSpc>
            <a:spcBef>
              <a:spcPct val="0"/>
            </a:spcBef>
            <a:spcAft>
              <a:spcPct val="35000"/>
            </a:spcAft>
            <a:buNone/>
            <a:defRPr b="1"/>
          </a:pPr>
          <a:r>
            <a:rPr lang="fr-CA" sz="1900" b="1" kern="1200" noProof="0"/>
            <a:t>Course objectives</a:t>
          </a:r>
          <a:endParaRPr lang="fr-FR" sz="1900" b="1" kern="1200" noProof="0"/>
        </a:p>
      </dsp:txBody>
      <dsp:txXfrm>
        <a:off x="2384351" y="1825050"/>
        <a:ext cx="2029218" cy="304382"/>
      </dsp:txXfrm>
    </dsp:sp>
    <dsp:sp modelId="{5A7A80CB-3030-4439-B250-C7EB13D6B008}">
      <dsp:nvSpPr>
        <dsp:cNvPr id="0" name=""/>
        <dsp:cNvSpPr/>
      </dsp:nvSpPr>
      <dsp:spPr>
        <a:xfrm>
          <a:off x="2384351" y="2207085"/>
          <a:ext cx="2029218" cy="2623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0" i="0" kern="1200"/>
            <a:t>Provides cadets an opportunity to develop the skills and knowledge to become a Canadian Forces (CF) Basic Paratrooper. Cadets selected for this course will participate in intense high-level physical training activities in remote locations and in high altitudes. Prior to attending the course, cadets will need to be certified by a CF medical officer as being physically and mentally fit, with no medical limitations.</a:t>
          </a:r>
          <a:endParaRPr lang="fr-FR" sz="1400" kern="1200" noProof="0"/>
        </a:p>
      </dsp:txBody>
      <dsp:txXfrm>
        <a:off x="2384351" y="2207085"/>
        <a:ext cx="2029218" cy="2623404"/>
      </dsp:txXfrm>
    </dsp:sp>
    <dsp:sp modelId="{75F851F3-E4CB-40E5-B0A1-9D9E9A679A1F}">
      <dsp:nvSpPr>
        <dsp:cNvPr id="0" name=""/>
        <dsp:cNvSpPr/>
      </dsp:nvSpPr>
      <dsp:spPr>
        <a:xfrm>
          <a:off x="5428179" y="947871"/>
          <a:ext cx="710226" cy="7102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668509-EA7B-440A-BBF2-A0F2AECE1DCC}">
      <dsp:nvSpPr>
        <dsp:cNvPr id="0" name=""/>
        <dsp:cNvSpPr/>
      </dsp:nvSpPr>
      <dsp:spPr>
        <a:xfrm>
          <a:off x="4768683" y="1825050"/>
          <a:ext cx="2029218" cy="304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44550">
            <a:lnSpc>
              <a:spcPct val="100000"/>
            </a:lnSpc>
            <a:spcBef>
              <a:spcPct val="0"/>
            </a:spcBef>
            <a:spcAft>
              <a:spcPct val="35000"/>
            </a:spcAft>
            <a:buNone/>
            <a:defRPr b="1"/>
          </a:pPr>
          <a:r>
            <a:rPr lang="fr-FR" sz="1900" b="1" kern="1200" noProof="0"/>
            <a:t>Date</a:t>
          </a:r>
        </a:p>
      </dsp:txBody>
      <dsp:txXfrm>
        <a:off x="4768683" y="1825050"/>
        <a:ext cx="2029218" cy="304382"/>
      </dsp:txXfrm>
    </dsp:sp>
    <dsp:sp modelId="{E974D3E3-3F9F-41B7-88D0-92144FAD9395}">
      <dsp:nvSpPr>
        <dsp:cNvPr id="0" name=""/>
        <dsp:cNvSpPr/>
      </dsp:nvSpPr>
      <dsp:spPr>
        <a:xfrm>
          <a:off x="4768683" y="2207085"/>
          <a:ext cx="2029218" cy="2623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pPr>
          <a:r>
            <a:rPr lang="en-US" sz="1400" kern="1200" noProof="0"/>
            <a:t>1 to 26 July 2024</a:t>
          </a:r>
          <a:br>
            <a:rPr lang="fr-FR" sz="1400" kern="1200" noProof="0"/>
          </a:br>
          <a:r>
            <a:rPr lang="fr-FR" sz="1400" kern="1200" noProof="0"/>
            <a:t>(4 </a:t>
          </a:r>
          <a:r>
            <a:rPr lang="fr-FR" sz="1400" kern="1200" noProof="0" err="1"/>
            <a:t>weeks</a:t>
          </a:r>
          <a:r>
            <a:rPr lang="fr-FR" sz="1400" kern="1200" noProof="0"/>
            <a:t>) </a:t>
          </a:r>
        </a:p>
      </dsp:txBody>
      <dsp:txXfrm>
        <a:off x="4768683" y="2207085"/>
        <a:ext cx="2029218" cy="262340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FB125A-C3D5-4F09-8E57-7CBFFC53C19F}">
      <dsp:nvSpPr>
        <dsp:cNvPr id="0" name=""/>
        <dsp:cNvSpPr/>
      </dsp:nvSpPr>
      <dsp:spPr>
        <a:xfrm>
          <a:off x="4215735" y="1112"/>
          <a:ext cx="1441400" cy="936910"/>
        </a:xfrm>
        <a:prstGeom prst="roundRect">
          <a:avLst/>
        </a:prstGeom>
        <a:solidFill>
          <a:schemeClr val="accent5">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a:t>Drill and </a:t>
          </a:r>
          <a:r>
            <a:rPr lang="fr-CA" sz="1600" kern="1200" err="1"/>
            <a:t>ceremonial</a:t>
          </a:r>
          <a:endParaRPr lang="fr-CA" sz="1600" kern="1200"/>
        </a:p>
      </dsp:txBody>
      <dsp:txXfrm>
        <a:off x="4261471" y="46848"/>
        <a:ext cx="1349928" cy="845438"/>
      </dsp:txXfrm>
    </dsp:sp>
    <dsp:sp modelId="{C3EC7205-556E-402D-8621-EE8CCBB7F6DE}">
      <dsp:nvSpPr>
        <dsp:cNvPr id="0" name=""/>
        <dsp:cNvSpPr/>
      </dsp:nvSpPr>
      <dsp:spPr>
        <a:xfrm>
          <a:off x="3386703" y="469567"/>
          <a:ext cx="3099464" cy="3099464"/>
        </a:xfrm>
        <a:custGeom>
          <a:avLst/>
          <a:gdLst/>
          <a:ahLst/>
          <a:cxnLst/>
          <a:rect l="0" t="0" r="0" b="0"/>
          <a:pathLst>
            <a:path>
              <a:moveTo>
                <a:pt x="2280844" y="183296"/>
              </a:moveTo>
              <a:arcTo wR="1549732" hR="1549732" stAng="17888941" swAng="2629238"/>
            </a:path>
          </a:pathLst>
        </a:custGeom>
        <a:noFill/>
        <a:ln w="1000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12181A9-B2C9-4A6E-8FD6-D932C28611F8}">
      <dsp:nvSpPr>
        <dsp:cNvPr id="0" name=""/>
        <dsp:cNvSpPr/>
      </dsp:nvSpPr>
      <dsp:spPr>
        <a:xfrm>
          <a:off x="5765467" y="1550844"/>
          <a:ext cx="1441400" cy="936910"/>
        </a:xfrm>
        <a:prstGeom prst="roundRect">
          <a:avLst/>
        </a:prstGeom>
        <a:solidFill>
          <a:schemeClr val="accent5">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a:t>Fitness and sport</a:t>
          </a:r>
        </a:p>
      </dsp:txBody>
      <dsp:txXfrm>
        <a:off x="5811203" y="1596580"/>
        <a:ext cx="1349928" cy="845438"/>
      </dsp:txXfrm>
    </dsp:sp>
    <dsp:sp modelId="{0C9D3D85-7035-4BDD-A72D-C6EFFC0B9C72}">
      <dsp:nvSpPr>
        <dsp:cNvPr id="0" name=""/>
        <dsp:cNvSpPr/>
      </dsp:nvSpPr>
      <dsp:spPr>
        <a:xfrm>
          <a:off x="3386703" y="469567"/>
          <a:ext cx="3099464" cy="3099464"/>
        </a:xfrm>
        <a:custGeom>
          <a:avLst/>
          <a:gdLst/>
          <a:ahLst/>
          <a:cxnLst/>
          <a:rect l="0" t="0" r="0" b="0"/>
          <a:pathLst>
            <a:path>
              <a:moveTo>
                <a:pt x="3023361" y="2029406"/>
              </a:moveTo>
              <a:arcTo wR="1549732" hR="1549732" stAng="1081821" swAng="2629238"/>
            </a:path>
          </a:pathLst>
        </a:custGeom>
        <a:noFill/>
        <a:ln w="1000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8FCDD54-1279-4A94-B4CC-1EEDC5D54150}">
      <dsp:nvSpPr>
        <dsp:cNvPr id="0" name=""/>
        <dsp:cNvSpPr/>
      </dsp:nvSpPr>
      <dsp:spPr>
        <a:xfrm>
          <a:off x="4215735" y="3100577"/>
          <a:ext cx="1441400" cy="936910"/>
        </a:xfrm>
        <a:prstGeom prst="roundRect">
          <a:avLst/>
        </a:prstGeom>
        <a:solidFill>
          <a:schemeClr val="accent5">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err="1"/>
            <a:t>Markmanship</a:t>
          </a:r>
          <a:endParaRPr lang="fr-CA" sz="1600" kern="1200"/>
        </a:p>
      </dsp:txBody>
      <dsp:txXfrm>
        <a:off x="4261471" y="3146313"/>
        <a:ext cx="1349928" cy="845438"/>
      </dsp:txXfrm>
    </dsp:sp>
    <dsp:sp modelId="{4323AC18-6990-4F45-9C94-3CE6EF7A890B}">
      <dsp:nvSpPr>
        <dsp:cNvPr id="0" name=""/>
        <dsp:cNvSpPr/>
      </dsp:nvSpPr>
      <dsp:spPr>
        <a:xfrm>
          <a:off x="3386703" y="469567"/>
          <a:ext cx="3099464" cy="3099464"/>
        </a:xfrm>
        <a:custGeom>
          <a:avLst/>
          <a:gdLst/>
          <a:ahLst/>
          <a:cxnLst/>
          <a:rect l="0" t="0" r="0" b="0"/>
          <a:pathLst>
            <a:path>
              <a:moveTo>
                <a:pt x="818620" y="2916168"/>
              </a:moveTo>
              <a:arcTo wR="1549732" hR="1549732" stAng="7088941" swAng="2629238"/>
            </a:path>
          </a:pathLst>
        </a:custGeom>
        <a:noFill/>
        <a:ln w="1000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2CDDDDA-568A-4A51-BCB9-91AC6D37C363}">
      <dsp:nvSpPr>
        <dsp:cNvPr id="0" name=""/>
        <dsp:cNvSpPr/>
      </dsp:nvSpPr>
      <dsp:spPr>
        <a:xfrm>
          <a:off x="2666002" y="1550844"/>
          <a:ext cx="1441400" cy="936910"/>
        </a:xfrm>
        <a:prstGeom prst="roundRect">
          <a:avLst/>
        </a:prstGeom>
        <a:solidFill>
          <a:schemeClr val="accent5">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a:t>Music / Band pipe</a:t>
          </a:r>
        </a:p>
      </dsp:txBody>
      <dsp:txXfrm>
        <a:off x="2711738" y="1596580"/>
        <a:ext cx="1349928" cy="845438"/>
      </dsp:txXfrm>
    </dsp:sp>
    <dsp:sp modelId="{4715FC81-5134-4F14-A555-B0F3219F6466}">
      <dsp:nvSpPr>
        <dsp:cNvPr id="0" name=""/>
        <dsp:cNvSpPr/>
      </dsp:nvSpPr>
      <dsp:spPr>
        <a:xfrm>
          <a:off x="3386703" y="469567"/>
          <a:ext cx="3099464" cy="3099464"/>
        </a:xfrm>
        <a:custGeom>
          <a:avLst/>
          <a:gdLst/>
          <a:ahLst/>
          <a:cxnLst/>
          <a:rect l="0" t="0" r="0" b="0"/>
          <a:pathLst>
            <a:path>
              <a:moveTo>
                <a:pt x="76103" y="1070058"/>
              </a:moveTo>
              <a:arcTo wR="1549732" hR="1549732" stAng="11881821" swAng="2629238"/>
            </a:path>
          </a:pathLst>
        </a:custGeom>
        <a:noFill/>
        <a:ln w="1000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025DB-AE1C-4D6B-98CB-3B95712C901C}">
      <dsp:nvSpPr>
        <dsp:cNvPr id="0" name=""/>
        <dsp:cNvSpPr/>
      </dsp:nvSpPr>
      <dsp:spPr>
        <a:xfrm>
          <a:off x="601956" y="1406388"/>
          <a:ext cx="647472" cy="6474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629F31-D08C-41EF-B1E1-F76794688582}">
      <dsp:nvSpPr>
        <dsp:cNvPr id="0" name=""/>
        <dsp:cNvSpPr/>
      </dsp:nvSpPr>
      <dsp:spPr>
        <a:xfrm>
          <a:off x="732" y="2190480"/>
          <a:ext cx="1849921" cy="27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55650">
            <a:lnSpc>
              <a:spcPct val="100000"/>
            </a:lnSpc>
            <a:spcBef>
              <a:spcPct val="0"/>
            </a:spcBef>
            <a:spcAft>
              <a:spcPct val="35000"/>
            </a:spcAft>
            <a:buNone/>
            <a:defRPr b="1"/>
          </a:pPr>
          <a:r>
            <a:rPr lang="fr-FR" sz="1700" b="1" kern="1200" noProof="0"/>
            <a:t>Prerequisites</a:t>
          </a:r>
        </a:p>
      </dsp:txBody>
      <dsp:txXfrm>
        <a:off x="732" y="2190480"/>
        <a:ext cx="1849921" cy="277488"/>
      </dsp:txXfrm>
    </dsp:sp>
    <dsp:sp modelId="{E73D8D59-B4CF-4FB8-B1CE-F5D635B8AD05}">
      <dsp:nvSpPr>
        <dsp:cNvPr id="0" name=""/>
        <dsp:cNvSpPr/>
      </dsp:nvSpPr>
      <dsp:spPr>
        <a:xfrm>
          <a:off x="732" y="2531513"/>
          <a:ext cx="1849921" cy="2052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77850">
            <a:lnSpc>
              <a:spcPct val="100000"/>
            </a:lnSpc>
            <a:spcBef>
              <a:spcPct val="0"/>
            </a:spcBef>
            <a:spcAft>
              <a:spcPct val="35000"/>
            </a:spcAft>
            <a:buNone/>
          </a:pPr>
          <a:r>
            <a:rPr lang="fr-FR" sz="1300" kern="1200" noProof="0"/>
            <a:t>Age : N/A</a:t>
          </a:r>
        </a:p>
        <a:p>
          <a:pPr marL="0" lvl="0" indent="0" algn="ctr" defTabSz="577850">
            <a:lnSpc>
              <a:spcPct val="100000"/>
            </a:lnSpc>
            <a:spcBef>
              <a:spcPct val="0"/>
            </a:spcBef>
            <a:spcAft>
              <a:spcPct val="35000"/>
            </a:spcAft>
            <a:buNone/>
          </a:pPr>
          <a:r>
            <a:rPr lang="fr-FR" sz="1300" kern="1200" noProof="0"/>
            <a:t>Niveau : </a:t>
          </a:r>
          <a:r>
            <a:rPr lang="en-CA" sz="1300" kern="1200"/>
            <a:t>Phase 2 / Red star / Level 2 completed</a:t>
          </a:r>
          <a:endParaRPr lang="fr-FR" sz="1300" kern="1200" noProof="0"/>
        </a:p>
      </dsp:txBody>
      <dsp:txXfrm>
        <a:off x="732" y="2531513"/>
        <a:ext cx="1849921" cy="2052081"/>
      </dsp:txXfrm>
    </dsp:sp>
    <dsp:sp modelId="{90F297BB-B807-494F-A422-4A735E4CD9CE}">
      <dsp:nvSpPr>
        <dsp:cNvPr id="0" name=""/>
        <dsp:cNvSpPr/>
      </dsp:nvSpPr>
      <dsp:spPr>
        <a:xfrm>
          <a:off x="2775615" y="1406388"/>
          <a:ext cx="647472" cy="6474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E4867-AB68-4FAA-BACB-980203883744}">
      <dsp:nvSpPr>
        <dsp:cNvPr id="0" name=""/>
        <dsp:cNvSpPr/>
      </dsp:nvSpPr>
      <dsp:spPr>
        <a:xfrm>
          <a:off x="2174390" y="2190480"/>
          <a:ext cx="1849921" cy="27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55650">
            <a:lnSpc>
              <a:spcPct val="100000"/>
            </a:lnSpc>
            <a:spcBef>
              <a:spcPct val="0"/>
            </a:spcBef>
            <a:spcAft>
              <a:spcPct val="35000"/>
            </a:spcAft>
            <a:buNone/>
            <a:defRPr b="1"/>
          </a:pPr>
          <a:r>
            <a:rPr lang="fr-FR" sz="1700" b="1" kern="1200" noProof="0"/>
            <a:t>Course objectives</a:t>
          </a:r>
        </a:p>
      </dsp:txBody>
      <dsp:txXfrm>
        <a:off x="2174390" y="2190480"/>
        <a:ext cx="1849921" cy="277488"/>
      </dsp:txXfrm>
    </dsp:sp>
    <dsp:sp modelId="{5A7A80CB-3030-4439-B250-C7EB13D6B008}">
      <dsp:nvSpPr>
        <dsp:cNvPr id="0" name=""/>
        <dsp:cNvSpPr/>
      </dsp:nvSpPr>
      <dsp:spPr>
        <a:xfrm>
          <a:off x="2174390" y="2531513"/>
          <a:ext cx="1849921" cy="2052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noProof="0"/>
            <a:t>Enables cadets to acquire specialized skills and knowledge in marksmanship, facilitating their participation in zone and regional marksmanship competitions. It equips them to mentor junior cadets in marksmanship while advancing the skills learned in the program.</a:t>
          </a:r>
          <a:endParaRPr lang="fr-FR" sz="1200" kern="1200" noProof="0"/>
        </a:p>
      </dsp:txBody>
      <dsp:txXfrm>
        <a:off x="2174390" y="2531513"/>
        <a:ext cx="1849921" cy="2052081"/>
      </dsp:txXfrm>
    </dsp:sp>
    <dsp:sp modelId="{75F851F3-E4CB-40E5-B0A1-9D9E9A679A1F}">
      <dsp:nvSpPr>
        <dsp:cNvPr id="0" name=""/>
        <dsp:cNvSpPr/>
      </dsp:nvSpPr>
      <dsp:spPr>
        <a:xfrm>
          <a:off x="4949273" y="1406388"/>
          <a:ext cx="647472" cy="6474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668509-EA7B-440A-BBF2-A0F2AECE1DCC}">
      <dsp:nvSpPr>
        <dsp:cNvPr id="0" name=""/>
        <dsp:cNvSpPr/>
      </dsp:nvSpPr>
      <dsp:spPr>
        <a:xfrm>
          <a:off x="4348048" y="2190480"/>
          <a:ext cx="1849921" cy="27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55650">
            <a:lnSpc>
              <a:spcPct val="100000"/>
            </a:lnSpc>
            <a:spcBef>
              <a:spcPct val="0"/>
            </a:spcBef>
            <a:spcAft>
              <a:spcPct val="35000"/>
            </a:spcAft>
            <a:buNone/>
            <a:defRPr b="1"/>
          </a:pPr>
          <a:r>
            <a:rPr lang="fr-FR" sz="1700" b="1" kern="1200" noProof="0"/>
            <a:t>Date</a:t>
          </a:r>
        </a:p>
      </dsp:txBody>
      <dsp:txXfrm>
        <a:off x="4348048" y="2190480"/>
        <a:ext cx="1849921" cy="277488"/>
      </dsp:txXfrm>
    </dsp:sp>
    <dsp:sp modelId="{E974D3E3-3F9F-41B7-88D0-92144FAD9395}">
      <dsp:nvSpPr>
        <dsp:cNvPr id="0" name=""/>
        <dsp:cNvSpPr/>
      </dsp:nvSpPr>
      <dsp:spPr>
        <a:xfrm>
          <a:off x="4348048" y="2531513"/>
          <a:ext cx="1849921" cy="2052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77850">
            <a:lnSpc>
              <a:spcPct val="100000"/>
            </a:lnSpc>
            <a:spcBef>
              <a:spcPct val="0"/>
            </a:spcBef>
            <a:spcAft>
              <a:spcPct val="35000"/>
            </a:spcAft>
            <a:buNone/>
          </a:pPr>
          <a:r>
            <a:rPr lang="fr-FR" sz="1300" kern="1200" noProof="0"/>
            <a:t>Valcartier (2 </a:t>
          </a:r>
          <a:r>
            <a:rPr lang="fr-FR" sz="1300" kern="1200" noProof="0" err="1"/>
            <a:t>weeks</a:t>
          </a:r>
          <a:r>
            <a:rPr lang="fr-FR" sz="1300" kern="1200" noProof="0"/>
            <a:t>):</a:t>
          </a:r>
        </a:p>
        <a:p>
          <a:pPr marL="0" lvl="0" indent="0" algn="ctr" defTabSz="577850">
            <a:lnSpc>
              <a:spcPct val="100000"/>
            </a:lnSpc>
            <a:spcBef>
              <a:spcPct val="0"/>
            </a:spcBef>
            <a:spcAft>
              <a:spcPct val="35000"/>
            </a:spcAft>
            <a:buNone/>
          </a:pPr>
          <a:r>
            <a:rPr lang="fr-FR" sz="1300" kern="1200" noProof="0"/>
            <a:t>a. </a:t>
          </a:r>
          <a:r>
            <a:rPr lang="fr-CA" sz="1300" kern="1200"/>
            <a:t>14 to 27 July 2024</a:t>
          </a:r>
          <a:br>
            <a:rPr lang="fr-FR" sz="1300" kern="1200" noProof="0"/>
          </a:br>
          <a:r>
            <a:rPr lang="fr-FR" sz="1300" kern="1200" noProof="0"/>
            <a:t>b. </a:t>
          </a:r>
          <a:r>
            <a:rPr lang="fr-CA" sz="1300" kern="1200"/>
            <a:t>28 July to 10 August 2024</a:t>
          </a:r>
          <a:endParaRPr lang="fr-FR" sz="1300" kern="1200" noProof="0"/>
        </a:p>
        <a:p>
          <a:pPr marL="0" lvl="0" indent="0" algn="ctr" defTabSz="577850">
            <a:lnSpc>
              <a:spcPct val="100000"/>
            </a:lnSpc>
            <a:spcBef>
              <a:spcPct val="0"/>
            </a:spcBef>
            <a:spcAft>
              <a:spcPct val="35000"/>
            </a:spcAft>
            <a:buNone/>
          </a:pPr>
          <a:br>
            <a:rPr lang="fr-FR" sz="1300" kern="1200" noProof="0"/>
          </a:br>
          <a:r>
            <a:rPr lang="fr-FR" sz="1300" kern="1200" noProof="0"/>
            <a:t>Vernon (2 </a:t>
          </a:r>
          <a:r>
            <a:rPr lang="fr-FR" sz="1300" kern="1200" noProof="0" err="1"/>
            <a:t>weeks</a:t>
          </a:r>
          <a:r>
            <a:rPr lang="fr-FR" sz="1300" kern="1200" noProof="0"/>
            <a:t>):</a:t>
          </a:r>
        </a:p>
        <a:p>
          <a:pPr marL="0" lvl="0" indent="0" algn="ctr" defTabSz="577850">
            <a:lnSpc>
              <a:spcPct val="100000"/>
            </a:lnSpc>
            <a:spcBef>
              <a:spcPct val="0"/>
            </a:spcBef>
            <a:spcAft>
              <a:spcPct val="35000"/>
            </a:spcAft>
            <a:buNone/>
          </a:pPr>
          <a:r>
            <a:rPr lang="fr-CA" sz="1300" kern="1200"/>
            <a:t>14 to 27 July 2024</a:t>
          </a:r>
          <a:endParaRPr lang="fr-FR" sz="1300" kern="1200" noProof="0"/>
        </a:p>
      </dsp:txBody>
      <dsp:txXfrm>
        <a:off x="4348048" y="2531513"/>
        <a:ext cx="1849921" cy="205208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A925-AEEA-4E69-8208-5B0565EC053A}">
      <dsp:nvSpPr>
        <dsp:cNvPr id="0" name=""/>
        <dsp:cNvSpPr/>
      </dsp:nvSpPr>
      <dsp:spPr>
        <a:xfrm>
          <a:off x="-389492" y="0"/>
          <a:ext cx="6607206" cy="13134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9D4A9D-B472-4D1C-8492-F98B95EB52B5}">
      <dsp:nvSpPr>
        <dsp:cNvPr id="0" name=""/>
        <dsp:cNvSpPr/>
      </dsp:nvSpPr>
      <dsp:spPr>
        <a:xfrm>
          <a:off x="7820" y="302832"/>
          <a:ext cx="722387" cy="7223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C7947E-705D-476B-948C-AAF6CF1E42D1}">
      <dsp:nvSpPr>
        <dsp:cNvPr id="0" name=""/>
        <dsp:cNvSpPr/>
      </dsp:nvSpPr>
      <dsp:spPr>
        <a:xfrm>
          <a:off x="1083060" y="41905"/>
          <a:ext cx="1741289" cy="131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005" tIns="139005" rIns="139005" bIns="139005" numCol="1" spcCol="1270" rtlCol="0" anchor="ctr" anchorCtr="0">
          <a:noAutofit/>
        </a:bodyPr>
        <a:lstStyle/>
        <a:p>
          <a:pPr marL="0" lvl="0" indent="0" algn="l" defTabSz="889000">
            <a:lnSpc>
              <a:spcPct val="100000"/>
            </a:lnSpc>
            <a:spcBef>
              <a:spcPct val="0"/>
            </a:spcBef>
            <a:spcAft>
              <a:spcPct val="35000"/>
            </a:spcAft>
            <a:buNone/>
          </a:pPr>
          <a:r>
            <a:rPr lang="fr-CA" sz="2000" b="1" kern="1200" noProof="0"/>
            <a:t>Prerequisite</a:t>
          </a:r>
        </a:p>
      </dsp:txBody>
      <dsp:txXfrm>
        <a:off x="1083060" y="41905"/>
        <a:ext cx="1741289" cy="1313431"/>
      </dsp:txXfrm>
    </dsp:sp>
    <dsp:sp modelId="{57B4C4D8-D027-460C-BA5C-22BD2BBD8BD8}">
      <dsp:nvSpPr>
        <dsp:cNvPr id="0" name=""/>
        <dsp:cNvSpPr/>
      </dsp:nvSpPr>
      <dsp:spPr>
        <a:xfrm>
          <a:off x="3280484" y="7310"/>
          <a:ext cx="2358781" cy="131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005" tIns="139005" rIns="139005" bIns="139005" numCol="1" spcCol="1270" rtlCol="0" anchor="ctr" anchorCtr="0">
          <a:noAutofit/>
        </a:bodyPr>
        <a:lstStyle/>
        <a:p>
          <a:pPr marL="0" lvl="0" indent="0" algn="l" defTabSz="755650">
            <a:lnSpc>
              <a:spcPct val="100000"/>
            </a:lnSpc>
            <a:spcBef>
              <a:spcPct val="0"/>
            </a:spcBef>
            <a:spcAft>
              <a:spcPct val="35000"/>
            </a:spcAft>
            <a:buNone/>
          </a:pPr>
          <a:r>
            <a:rPr lang="fr-FR" sz="1700" kern="1200" noProof="0"/>
            <a:t>Age : N/A</a:t>
          </a:r>
        </a:p>
        <a:p>
          <a:pPr marL="0" lvl="0" indent="0" algn="l" defTabSz="755650">
            <a:lnSpc>
              <a:spcPct val="100000"/>
            </a:lnSpc>
            <a:spcBef>
              <a:spcPct val="0"/>
            </a:spcBef>
            <a:spcAft>
              <a:spcPct val="35000"/>
            </a:spcAft>
            <a:buNone/>
          </a:pPr>
          <a:r>
            <a:rPr lang="en-US" sz="1700" kern="1200" noProof="0"/>
            <a:t>Phase 3 / Silver star / Level 3 completed</a:t>
          </a:r>
          <a:endParaRPr lang="fr-FR" sz="1700" kern="1200" noProof="0"/>
        </a:p>
      </dsp:txBody>
      <dsp:txXfrm>
        <a:off x="3280484" y="7310"/>
        <a:ext cx="2358781" cy="1313431"/>
      </dsp:txXfrm>
    </dsp:sp>
    <dsp:sp modelId="{D4F1041D-2E9C-4BAF-95D3-FE65A0051CE7}">
      <dsp:nvSpPr>
        <dsp:cNvPr id="0" name=""/>
        <dsp:cNvSpPr/>
      </dsp:nvSpPr>
      <dsp:spPr>
        <a:xfrm>
          <a:off x="-389492" y="1649099"/>
          <a:ext cx="6607206" cy="13134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7F72E0-C865-4A18-BFEC-B36A0C746754}">
      <dsp:nvSpPr>
        <dsp:cNvPr id="0" name=""/>
        <dsp:cNvSpPr/>
      </dsp:nvSpPr>
      <dsp:spPr>
        <a:xfrm>
          <a:off x="7820" y="1944621"/>
          <a:ext cx="722387" cy="7223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E8A934-D0E7-47FE-B88E-3A97B0E12791}">
      <dsp:nvSpPr>
        <dsp:cNvPr id="0" name=""/>
        <dsp:cNvSpPr/>
      </dsp:nvSpPr>
      <dsp:spPr>
        <a:xfrm>
          <a:off x="1106477" y="1679216"/>
          <a:ext cx="1671378" cy="131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005" tIns="139005" rIns="139005" bIns="139005" numCol="1" spcCol="1270" rtlCol="0" anchor="ctr" anchorCtr="0">
          <a:noAutofit/>
        </a:bodyPr>
        <a:lstStyle/>
        <a:p>
          <a:pPr marL="0" lvl="0" indent="0" algn="l" defTabSz="800100">
            <a:lnSpc>
              <a:spcPct val="100000"/>
            </a:lnSpc>
            <a:spcBef>
              <a:spcPct val="0"/>
            </a:spcBef>
            <a:spcAft>
              <a:spcPct val="35000"/>
            </a:spcAft>
            <a:buNone/>
          </a:pPr>
          <a:r>
            <a:rPr lang="fr-FR" sz="1800" b="1" kern="1200" noProof="0"/>
            <a:t>Objectifs du cours</a:t>
          </a:r>
        </a:p>
      </dsp:txBody>
      <dsp:txXfrm>
        <a:off x="1106477" y="1679216"/>
        <a:ext cx="1671378" cy="1313431"/>
      </dsp:txXfrm>
    </dsp:sp>
    <dsp:sp modelId="{9E71894F-129C-4E81-9BAB-7FC976659C33}">
      <dsp:nvSpPr>
        <dsp:cNvPr id="0" name=""/>
        <dsp:cNvSpPr/>
      </dsp:nvSpPr>
      <dsp:spPr>
        <a:xfrm>
          <a:off x="2735630" y="1649099"/>
          <a:ext cx="3356201" cy="131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005" tIns="139005" rIns="139005" bIns="139005" numCol="1" spcCol="1270" anchor="ctr" anchorCtr="0">
          <a:noAutofit/>
        </a:bodyPr>
        <a:lstStyle/>
        <a:p>
          <a:pPr marL="0" lvl="0" indent="0" algn="l" defTabSz="466725">
            <a:lnSpc>
              <a:spcPct val="100000"/>
            </a:lnSpc>
            <a:spcBef>
              <a:spcPct val="0"/>
            </a:spcBef>
            <a:spcAft>
              <a:spcPct val="35000"/>
            </a:spcAft>
            <a:buNone/>
          </a:pPr>
          <a:r>
            <a:rPr lang="en-US" sz="1050" b="0" i="0" kern="1200"/>
            <a:t>Provides cadets an opportunity to further personal marksmanship knowledge and skills, and develop as a specialist with the skills and subject matter knowledge to perform the duties of an Air Rifle Marksmanship Instructor. Activities include marksmanship techniques, instructional techniques, and coaching. Cadets attending this course will also have an opportunity to progress in their marksmanship level qualification.</a:t>
          </a:r>
          <a:endParaRPr lang="fr-FR" sz="1050" kern="1200" noProof="0"/>
        </a:p>
      </dsp:txBody>
      <dsp:txXfrm>
        <a:off x="2735630" y="1649099"/>
        <a:ext cx="3356201" cy="1313431"/>
      </dsp:txXfrm>
    </dsp:sp>
    <dsp:sp modelId="{4D886FCC-4EBC-42B8-AEDE-5D0DD282ECC7}">
      <dsp:nvSpPr>
        <dsp:cNvPr id="0" name=""/>
        <dsp:cNvSpPr/>
      </dsp:nvSpPr>
      <dsp:spPr>
        <a:xfrm>
          <a:off x="-389492" y="3290888"/>
          <a:ext cx="6607206" cy="13134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EA1AD1-022F-49EA-A14A-AE25CD0F91E2}">
      <dsp:nvSpPr>
        <dsp:cNvPr id="0" name=""/>
        <dsp:cNvSpPr/>
      </dsp:nvSpPr>
      <dsp:spPr>
        <a:xfrm>
          <a:off x="7820" y="3586410"/>
          <a:ext cx="722387" cy="7223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62F10D-25D9-4E6D-9F8F-C2B98BC55A4A}">
      <dsp:nvSpPr>
        <dsp:cNvPr id="0" name=""/>
        <dsp:cNvSpPr/>
      </dsp:nvSpPr>
      <dsp:spPr>
        <a:xfrm>
          <a:off x="1127521" y="3290888"/>
          <a:ext cx="2973242" cy="131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005" tIns="139005" rIns="139005" bIns="139005" numCol="1" spcCol="1270" rtlCol="0" anchor="ctr" anchorCtr="0">
          <a:noAutofit/>
        </a:bodyPr>
        <a:lstStyle/>
        <a:p>
          <a:pPr marL="0" lvl="0" indent="0" algn="l" defTabSz="1022350">
            <a:lnSpc>
              <a:spcPct val="100000"/>
            </a:lnSpc>
            <a:spcBef>
              <a:spcPct val="0"/>
            </a:spcBef>
            <a:spcAft>
              <a:spcPct val="35000"/>
            </a:spcAft>
            <a:buNone/>
          </a:pPr>
          <a:r>
            <a:rPr lang="fr-FR" sz="2300" b="1" kern="1200" noProof="0"/>
            <a:t>Date</a:t>
          </a:r>
        </a:p>
      </dsp:txBody>
      <dsp:txXfrm>
        <a:off x="1127521" y="3290888"/>
        <a:ext cx="2973242" cy="1313431"/>
      </dsp:txXfrm>
    </dsp:sp>
    <dsp:sp modelId="{5A074179-606F-4EF9-A600-6FFA388EC7A5}">
      <dsp:nvSpPr>
        <dsp:cNvPr id="0" name=""/>
        <dsp:cNvSpPr/>
      </dsp:nvSpPr>
      <dsp:spPr>
        <a:xfrm>
          <a:off x="3318812" y="3290888"/>
          <a:ext cx="3677886" cy="131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005" tIns="139005" rIns="139005" bIns="139005" numCol="1" spcCol="1270" rtlCol="0" anchor="ctr" anchorCtr="0">
          <a:noAutofit/>
        </a:bodyPr>
        <a:lstStyle/>
        <a:p>
          <a:pPr marL="0" lvl="0" indent="0" algn="l" defTabSz="755650">
            <a:lnSpc>
              <a:spcPct val="100000"/>
            </a:lnSpc>
            <a:spcBef>
              <a:spcPct val="0"/>
            </a:spcBef>
            <a:spcAft>
              <a:spcPct val="35000"/>
            </a:spcAft>
            <a:buNone/>
          </a:pPr>
          <a:r>
            <a:rPr lang="fr-CA" sz="1700" kern="1200" noProof="0"/>
            <a:t>14 July to 10 August 2024</a:t>
          </a:r>
          <a:br>
            <a:rPr lang="fr-FR" sz="1700" kern="1200" noProof="0"/>
          </a:br>
          <a:r>
            <a:rPr lang="fr-FR" sz="1700" kern="1200" noProof="0"/>
            <a:t>(4 </a:t>
          </a:r>
          <a:r>
            <a:rPr lang="fr-FR" sz="1700" kern="1200" noProof="0" err="1"/>
            <a:t>weeks</a:t>
          </a:r>
          <a:r>
            <a:rPr lang="fr-FR" sz="1700" kern="1200" noProof="0"/>
            <a:t>)</a:t>
          </a:r>
        </a:p>
      </dsp:txBody>
      <dsp:txXfrm>
        <a:off x="3318812" y="3290888"/>
        <a:ext cx="3677886" cy="131343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39DB4-FB42-44E3-9A4E-FCB9B3368FF1}">
      <dsp:nvSpPr>
        <dsp:cNvPr id="0" name=""/>
        <dsp:cNvSpPr/>
      </dsp:nvSpPr>
      <dsp:spPr>
        <a:xfrm>
          <a:off x="635499" y="807595"/>
          <a:ext cx="680695" cy="6806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34AFB9-539F-4D25-9D4F-8827D54B361D}">
      <dsp:nvSpPr>
        <dsp:cNvPr id="0" name=""/>
        <dsp:cNvSpPr/>
      </dsp:nvSpPr>
      <dsp:spPr>
        <a:xfrm>
          <a:off x="3425" y="1623411"/>
          <a:ext cx="1944843" cy="29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b="1"/>
          </a:pPr>
          <a:r>
            <a:rPr lang="fr-CA" sz="1800" b="1" kern="1200" noProof="0"/>
            <a:t>Prerequisites</a:t>
          </a:r>
        </a:p>
      </dsp:txBody>
      <dsp:txXfrm>
        <a:off x="3425" y="1623411"/>
        <a:ext cx="1944843" cy="291726"/>
      </dsp:txXfrm>
    </dsp:sp>
    <dsp:sp modelId="{F5010ED7-57B0-4979-90D4-97A573308A67}">
      <dsp:nvSpPr>
        <dsp:cNvPr id="0" name=""/>
        <dsp:cNvSpPr/>
      </dsp:nvSpPr>
      <dsp:spPr>
        <a:xfrm>
          <a:off x="3425" y="1977984"/>
          <a:ext cx="1944843" cy="1971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pPr>
          <a:r>
            <a:rPr lang="fr-FR" sz="1400" kern="1200" noProof="0"/>
            <a:t>Age : N/A</a:t>
          </a:r>
        </a:p>
        <a:p>
          <a:pPr marL="0" lvl="0" indent="0" algn="ctr" defTabSz="622300">
            <a:lnSpc>
              <a:spcPct val="100000"/>
            </a:lnSpc>
            <a:spcBef>
              <a:spcPct val="0"/>
            </a:spcBef>
            <a:spcAft>
              <a:spcPct val="35000"/>
            </a:spcAft>
            <a:buNone/>
          </a:pPr>
          <a:r>
            <a:rPr lang="fr-FR" sz="1400" kern="1200" noProof="0"/>
            <a:t>Niveau : </a:t>
          </a:r>
          <a:r>
            <a:rPr lang="en-CA" sz="1400" kern="1200"/>
            <a:t>Phase 2 / Red star / Level 2 completed</a:t>
          </a:r>
          <a:endParaRPr lang="fr-FR" sz="1400" kern="1200" noProof="0"/>
        </a:p>
      </dsp:txBody>
      <dsp:txXfrm>
        <a:off x="3425" y="1977984"/>
        <a:ext cx="1944843" cy="1971950"/>
      </dsp:txXfrm>
    </dsp:sp>
    <dsp:sp modelId="{38AC90BA-F54C-4E14-B013-E0982A2B7056}">
      <dsp:nvSpPr>
        <dsp:cNvPr id="0" name=""/>
        <dsp:cNvSpPr/>
      </dsp:nvSpPr>
      <dsp:spPr>
        <a:xfrm>
          <a:off x="2920691" y="807595"/>
          <a:ext cx="680695" cy="6806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F850D7-5A73-4FC1-90FC-0125F817251A}">
      <dsp:nvSpPr>
        <dsp:cNvPr id="0" name=""/>
        <dsp:cNvSpPr/>
      </dsp:nvSpPr>
      <dsp:spPr>
        <a:xfrm>
          <a:off x="2288617" y="1623411"/>
          <a:ext cx="1944843" cy="29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b="1"/>
          </a:pPr>
          <a:r>
            <a:rPr lang="fr-FR" sz="1800" b="1" kern="1200" noProof="0"/>
            <a:t>Objectifs du cours</a:t>
          </a:r>
        </a:p>
      </dsp:txBody>
      <dsp:txXfrm>
        <a:off x="2288617" y="1623411"/>
        <a:ext cx="1944843" cy="291726"/>
      </dsp:txXfrm>
    </dsp:sp>
    <dsp:sp modelId="{D92A09BA-AF07-498D-8221-BB35FD25029C}">
      <dsp:nvSpPr>
        <dsp:cNvPr id="0" name=""/>
        <dsp:cNvSpPr/>
      </dsp:nvSpPr>
      <dsp:spPr>
        <a:xfrm>
          <a:off x="2288617" y="1977984"/>
          <a:ext cx="1944843" cy="1971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i="0" kern="1200"/>
            <a:t>Offers cadets a chance to refine skills acquired in the Corps/Squadron Program, aiding in fitness and sports training within the Corps/Squadron Program. Additionally, participants learn about embracing a healthy lifestyle.</a:t>
          </a:r>
          <a:endParaRPr lang="fr-FR" sz="1400" kern="1200" noProof="0"/>
        </a:p>
      </dsp:txBody>
      <dsp:txXfrm>
        <a:off x="2288617" y="1977984"/>
        <a:ext cx="1944843" cy="1971950"/>
      </dsp:txXfrm>
    </dsp:sp>
    <dsp:sp modelId="{50A5B98B-CC66-4FDD-BCA9-D2B190703976}">
      <dsp:nvSpPr>
        <dsp:cNvPr id="0" name=""/>
        <dsp:cNvSpPr/>
      </dsp:nvSpPr>
      <dsp:spPr>
        <a:xfrm>
          <a:off x="5411841" y="807595"/>
          <a:ext cx="680695" cy="6806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E2C471-79E0-43DF-9ED7-EEF4EE0FDB36}">
      <dsp:nvSpPr>
        <dsp:cNvPr id="0" name=""/>
        <dsp:cNvSpPr/>
      </dsp:nvSpPr>
      <dsp:spPr>
        <a:xfrm>
          <a:off x="4779767" y="1623411"/>
          <a:ext cx="1944843" cy="29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b="1"/>
          </a:pPr>
          <a:r>
            <a:rPr lang="fr-FR" sz="1800" b="1" kern="1200" noProof="0"/>
            <a:t>Date</a:t>
          </a:r>
        </a:p>
      </dsp:txBody>
      <dsp:txXfrm>
        <a:off x="4779767" y="1623411"/>
        <a:ext cx="1944843" cy="291726"/>
      </dsp:txXfrm>
    </dsp:sp>
    <dsp:sp modelId="{D9792B86-E2E5-4160-8DF1-C7740DD9DB99}">
      <dsp:nvSpPr>
        <dsp:cNvPr id="0" name=""/>
        <dsp:cNvSpPr/>
      </dsp:nvSpPr>
      <dsp:spPr>
        <a:xfrm>
          <a:off x="4573808" y="1977984"/>
          <a:ext cx="2356761" cy="1971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pPr>
          <a:r>
            <a:rPr lang="en-US" sz="1400" kern="1200" noProof="0"/>
            <a:t>2 weeks:</a:t>
          </a:r>
        </a:p>
        <a:p>
          <a:pPr marL="0" lvl="0" indent="0" algn="ctr" defTabSz="622300">
            <a:lnSpc>
              <a:spcPct val="100000"/>
            </a:lnSpc>
            <a:spcBef>
              <a:spcPct val="0"/>
            </a:spcBef>
            <a:spcAft>
              <a:spcPct val="35000"/>
            </a:spcAft>
            <a:buNone/>
          </a:pPr>
          <a:r>
            <a:rPr lang="en-US" sz="1400" kern="1200" noProof="0"/>
            <a:t>a. 14 to 27 July 2024</a:t>
          </a:r>
          <a:endParaRPr lang="fr-FR" sz="1400" kern="1200" noProof="0"/>
        </a:p>
        <a:p>
          <a:pPr marL="0" lvl="0" indent="0" algn="ctr" defTabSz="622300">
            <a:lnSpc>
              <a:spcPct val="100000"/>
            </a:lnSpc>
            <a:spcBef>
              <a:spcPct val="0"/>
            </a:spcBef>
            <a:spcAft>
              <a:spcPct val="35000"/>
            </a:spcAft>
            <a:buNone/>
          </a:pPr>
          <a:r>
            <a:rPr lang="en-US" sz="1400" kern="1200" noProof="0"/>
            <a:t>b. 28 July to 10 August 2024</a:t>
          </a:r>
          <a:endParaRPr lang="fr-CA" sz="1400" kern="1200" noProof="0"/>
        </a:p>
        <a:p>
          <a:pPr marL="0" lvl="0" indent="0" algn="ctr" defTabSz="622300">
            <a:lnSpc>
              <a:spcPct val="100000"/>
            </a:lnSpc>
            <a:spcBef>
              <a:spcPct val="0"/>
            </a:spcBef>
            <a:spcAft>
              <a:spcPct val="35000"/>
            </a:spcAft>
            <a:buNone/>
          </a:pPr>
          <a:endParaRPr lang="fr-CA" sz="1400" kern="1200" noProof="0"/>
        </a:p>
      </dsp:txBody>
      <dsp:txXfrm>
        <a:off x="4573808" y="1977984"/>
        <a:ext cx="2356761" cy="197195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39DB4-FB42-44E3-9A4E-FCB9B3368FF1}">
      <dsp:nvSpPr>
        <dsp:cNvPr id="0" name=""/>
        <dsp:cNvSpPr/>
      </dsp:nvSpPr>
      <dsp:spPr>
        <a:xfrm>
          <a:off x="676175" y="0"/>
          <a:ext cx="723546" cy="7076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34AFB9-539F-4D25-9D4F-8827D54B361D}">
      <dsp:nvSpPr>
        <dsp:cNvPr id="0" name=""/>
        <dsp:cNvSpPr/>
      </dsp:nvSpPr>
      <dsp:spPr>
        <a:xfrm>
          <a:off x="4310" y="907704"/>
          <a:ext cx="2067276" cy="303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44550">
            <a:lnSpc>
              <a:spcPct val="100000"/>
            </a:lnSpc>
            <a:spcBef>
              <a:spcPct val="0"/>
            </a:spcBef>
            <a:spcAft>
              <a:spcPct val="35000"/>
            </a:spcAft>
            <a:buNone/>
            <a:defRPr b="1"/>
          </a:pPr>
          <a:r>
            <a:rPr lang="fr-CA" sz="1900" b="1" kern="1200" noProof="0"/>
            <a:t>Prerequisites</a:t>
          </a:r>
        </a:p>
      </dsp:txBody>
      <dsp:txXfrm>
        <a:off x="4310" y="907704"/>
        <a:ext cx="2067276" cy="303270"/>
      </dsp:txXfrm>
    </dsp:sp>
    <dsp:sp modelId="{F5010ED7-57B0-4979-90D4-97A573308A67}">
      <dsp:nvSpPr>
        <dsp:cNvPr id="0" name=""/>
        <dsp:cNvSpPr/>
      </dsp:nvSpPr>
      <dsp:spPr>
        <a:xfrm>
          <a:off x="4310" y="1304032"/>
          <a:ext cx="2067276" cy="3453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66750">
            <a:lnSpc>
              <a:spcPct val="100000"/>
            </a:lnSpc>
            <a:spcBef>
              <a:spcPct val="0"/>
            </a:spcBef>
            <a:spcAft>
              <a:spcPct val="35000"/>
            </a:spcAft>
            <a:buNone/>
          </a:pPr>
          <a:r>
            <a:rPr lang="fr-CA" sz="1500" kern="1200" noProof="0"/>
            <a:t>Age : N/A</a:t>
          </a:r>
          <a:endParaRPr lang="fr-FR" sz="1500" kern="1200" noProof="0"/>
        </a:p>
        <a:p>
          <a:pPr marL="0" lvl="0" indent="0" algn="ctr" defTabSz="666750">
            <a:lnSpc>
              <a:spcPct val="100000"/>
            </a:lnSpc>
            <a:spcBef>
              <a:spcPct val="0"/>
            </a:spcBef>
            <a:spcAft>
              <a:spcPct val="35000"/>
            </a:spcAft>
            <a:buNone/>
          </a:pPr>
          <a:r>
            <a:rPr lang="en-US" sz="1500" kern="1200" noProof="0"/>
            <a:t>Phase 3 / Silver star / Level 3 completed</a:t>
          </a:r>
          <a:endParaRPr lang="fr-CA" sz="1500" kern="1200" noProof="0"/>
        </a:p>
      </dsp:txBody>
      <dsp:txXfrm>
        <a:off x="4310" y="1304032"/>
        <a:ext cx="2067276" cy="3453497"/>
      </dsp:txXfrm>
    </dsp:sp>
    <dsp:sp modelId="{38AC90BA-F54C-4E14-B013-E0982A2B7056}">
      <dsp:nvSpPr>
        <dsp:cNvPr id="0" name=""/>
        <dsp:cNvSpPr/>
      </dsp:nvSpPr>
      <dsp:spPr>
        <a:xfrm>
          <a:off x="3105224" y="0"/>
          <a:ext cx="723546" cy="7076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F850D7-5A73-4FC1-90FC-0125F817251A}">
      <dsp:nvSpPr>
        <dsp:cNvPr id="0" name=""/>
        <dsp:cNvSpPr/>
      </dsp:nvSpPr>
      <dsp:spPr>
        <a:xfrm>
          <a:off x="2433359" y="907704"/>
          <a:ext cx="2067276" cy="303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44550">
            <a:lnSpc>
              <a:spcPct val="100000"/>
            </a:lnSpc>
            <a:spcBef>
              <a:spcPct val="0"/>
            </a:spcBef>
            <a:spcAft>
              <a:spcPct val="35000"/>
            </a:spcAft>
            <a:buNone/>
            <a:defRPr b="1"/>
          </a:pPr>
          <a:r>
            <a:rPr lang="fr-FR" sz="1900" b="1" kern="1200" noProof="0"/>
            <a:t>Objectifs du cours</a:t>
          </a:r>
        </a:p>
      </dsp:txBody>
      <dsp:txXfrm>
        <a:off x="2433359" y="907704"/>
        <a:ext cx="2067276" cy="303270"/>
      </dsp:txXfrm>
    </dsp:sp>
    <dsp:sp modelId="{D92A09BA-AF07-498D-8221-BB35FD25029C}">
      <dsp:nvSpPr>
        <dsp:cNvPr id="0" name=""/>
        <dsp:cNvSpPr/>
      </dsp:nvSpPr>
      <dsp:spPr>
        <a:xfrm>
          <a:off x="2433359" y="1304032"/>
          <a:ext cx="2067276" cy="3453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b="0" i="0" kern="1200"/>
            <a:t>Provides cadets an opportunity to further personal fitness and healthy living knowledge and skills, and develop as a specialist with the skills and subject matter knowledge to perform the duties of a Fitness and Sports Instructor. Activities include personal fitness, healthy living, conducting the Cadet Fitness Assessment, and leading physical activities.</a:t>
          </a:r>
          <a:endParaRPr lang="fr-FR" sz="1500" kern="1200" noProof="0"/>
        </a:p>
      </dsp:txBody>
      <dsp:txXfrm>
        <a:off x="2433359" y="1304032"/>
        <a:ext cx="2067276" cy="3453497"/>
      </dsp:txXfrm>
    </dsp:sp>
    <dsp:sp modelId="{50A5B98B-CC66-4FDD-BCA9-D2B190703976}">
      <dsp:nvSpPr>
        <dsp:cNvPr id="0" name=""/>
        <dsp:cNvSpPr/>
      </dsp:nvSpPr>
      <dsp:spPr>
        <a:xfrm>
          <a:off x="5534274" y="0"/>
          <a:ext cx="723546" cy="7076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E2C471-79E0-43DF-9ED7-EEF4EE0FDB36}">
      <dsp:nvSpPr>
        <dsp:cNvPr id="0" name=""/>
        <dsp:cNvSpPr/>
      </dsp:nvSpPr>
      <dsp:spPr>
        <a:xfrm>
          <a:off x="4862409" y="907704"/>
          <a:ext cx="2067276" cy="303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44550">
            <a:lnSpc>
              <a:spcPct val="100000"/>
            </a:lnSpc>
            <a:spcBef>
              <a:spcPct val="0"/>
            </a:spcBef>
            <a:spcAft>
              <a:spcPct val="35000"/>
            </a:spcAft>
            <a:buNone/>
            <a:defRPr b="1"/>
          </a:pPr>
          <a:r>
            <a:rPr lang="fr-FR" sz="1900" b="1" kern="1200" noProof="0"/>
            <a:t>Date</a:t>
          </a:r>
        </a:p>
      </dsp:txBody>
      <dsp:txXfrm>
        <a:off x="4862409" y="907704"/>
        <a:ext cx="2067276" cy="303270"/>
      </dsp:txXfrm>
    </dsp:sp>
    <dsp:sp modelId="{D9792B86-E2E5-4160-8DF1-C7740DD9DB99}">
      <dsp:nvSpPr>
        <dsp:cNvPr id="0" name=""/>
        <dsp:cNvSpPr/>
      </dsp:nvSpPr>
      <dsp:spPr>
        <a:xfrm>
          <a:off x="4862409" y="1304032"/>
          <a:ext cx="2067276" cy="3453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66750">
            <a:lnSpc>
              <a:spcPct val="100000"/>
            </a:lnSpc>
            <a:spcBef>
              <a:spcPct val="0"/>
            </a:spcBef>
            <a:spcAft>
              <a:spcPct val="35000"/>
            </a:spcAft>
            <a:buNone/>
          </a:pPr>
          <a:r>
            <a:rPr lang="en-US" sz="1500" kern="1200" noProof="0"/>
            <a:t>14 July to 10 August 2024</a:t>
          </a:r>
          <a:endParaRPr lang="fr-FR" sz="1500" kern="1200" noProof="0"/>
        </a:p>
        <a:p>
          <a:pPr marL="0" lvl="0" indent="0" algn="ctr" defTabSz="666750">
            <a:lnSpc>
              <a:spcPct val="100000"/>
            </a:lnSpc>
            <a:spcBef>
              <a:spcPct val="0"/>
            </a:spcBef>
            <a:spcAft>
              <a:spcPct val="35000"/>
            </a:spcAft>
            <a:buNone/>
          </a:pPr>
          <a:r>
            <a:rPr lang="fr-CA" sz="1500" kern="1200" noProof="0"/>
            <a:t>(4 weeks)</a:t>
          </a:r>
        </a:p>
      </dsp:txBody>
      <dsp:txXfrm>
        <a:off x="4862409" y="1304032"/>
        <a:ext cx="2067276" cy="34534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C8EE4-CCE1-4110-9D5C-6E39B960F490}">
      <dsp:nvSpPr>
        <dsp:cNvPr id="0" name=""/>
        <dsp:cNvSpPr/>
      </dsp:nvSpPr>
      <dsp:spPr>
        <a:xfrm>
          <a:off x="0" y="235192"/>
          <a:ext cx="5289422" cy="1167075"/>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0518" tIns="270764" rIns="410518" bIns="92456" numCol="1" spcCol="1270" rtlCol="0" anchor="t" anchorCtr="0">
          <a:noAutofit/>
        </a:bodyPr>
        <a:lstStyle/>
        <a:p>
          <a:pPr marL="114300" lvl="1" indent="-114300" algn="l" defTabSz="577850">
            <a:lnSpc>
              <a:spcPct val="90000"/>
            </a:lnSpc>
            <a:spcBef>
              <a:spcPct val="0"/>
            </a:spcBef>
            <a:spcAft>
              <a:spcPct val="15000"/>
            </a:spcAft>
            <a:buChar char="•"/>
          </a:pPr>
          <a:r>
            <a:rPr lang="fr-CA" sz="1300" kern="1200" noProof="0"/>
            <a:t>Age : N/A</a:t>
          </a:r>
          <a:endParaRPr lang="fr-FR" sz="1300" kern="1200" noProof="0"/>
        </a:p>
        <a:p>
          <a:pPr marL="114300" lvl="1" indent="-114300" algn="l" defTabSz="577850">
            <a:lnSpc>
              <a:spcPct val="90000"/>
            </a:lnSpc>
            <a:spcBef>
              <a:spcPct val="0"/>
            </a:spcBef>
            <a:spcAft>
              <a:spcPct val="15000"/>
            </a:spcAft>
            <a:buChar char="•"/>
          </a:pPr>
          <a:r>
            <a:rPr lang="en-US" sz="1300" kern="1200" noProof="0"/>
            <a:t>Phase 3 / Silver star / Level 3 completed</a:t>
          </a:r>
          <a:endParaRPr lang="fr-CA" sz="1300" kern="1200" noProof="0" err="1"/>
        </a:p>
        <a:p>
          <a:pPr marL="114300" lvl="1" indent="-114300" algn="l" defTabSz="577850">
            <a:lnSpc>
              <a:spcPct val="90000"/>
            </a:lnSpc>
            <a:spcBef>
              <a:spcPct val="0"/>
            </a:spcBef>
            <a:spcAft>
              <a:spcPct val="15000"/>
            </a:spcAft>
            <a:buChar char="•"/>
          </a:pPr>
          <a:r>
            <a:rPr lang="en-US" sz="1300" kern="1200" noProof="0"/>
            <a:t>Laptop/computer able to operate VMware player (not compatible with Chromebooks)</a:t>
          </a:r>
          <a:endParaRPr lang="fr-CA" sz="1300" kern="1200" noProof="0" err="1"/>
        </a:p>
      </dsp:txBody>
      <dsp:txXfrm>
        <a:off x="0" y="235192"/>
        <a:ext cx="5289422" cy="1167075"/>
      </dsp:txXfrm>
    </dsp:sp>
    <dsp:sp modelId="{B101562E-47C2-4C0C-B688-08D39E5B73CF}">
      <dsp:nvSpPr>
        <dsp:cNvPr id="0" name=""/>
        <dsp:cNvSpPr/>
      </dsp:nvSpPr>
      <dsp:spPr>
        <a:xfrm>
          <a:off x="264471" y="43312"/>
          <a:ext cx="3702595" cy="383760"/>
        </a:xfrm>
        <a:prstGeom prst="roundRect">
          <a:avLst/>
        </a:prstGeom>
        <a:solidFill>
          <a:schemeClr val="accent5">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949" tIns="0" rIns="139949" bIns="0" numCol="1" spcCol="1270" rtlCol="0" anchor="ctr" anchorCtr="0">
          <a:noAutofit/>
        </a:bodyPr>
        <a:lstStyle/>
        <a:p>
          <a:pPr marL="0" lvl="0" indent="0" algn="l" defTabSz="577850">
            <a:lnSpc>
              <a:spcPct val="90000"/>
            </a:lnSpc>
            <a:spcBef>
              <a:spcPct val="0"/>
            </a:spcBef>
            <a:spcAft>
              <a:spcPct val="35000"/>
            </a:spcAft>
            <a:buNone/>
            <a:defRPr b="1"/>
          </a:pPr>
          <a:r>
            <a:rPr lang="fr-FR" sz="1300" b="1" kern="1200" noProof="0" err="1"/>
            <a:t>Prerequisites</a:t>
          </a:r>
          <a:endParaRPr lang="fr-FR" sz="1300" b="1" kern="1200" noProof="0"/>
        </a:p>
      </dsp:txBody>
      <dsp:txXfrm>
        <a:off x="283205" y="62046"/>
        <a:ext cx="3665127" cy="346292"/>
      </dsp:txXfrm>
    </dsp:sp>
    <dsp:sp modelId="{5C3C86F5-4F4C-4CC2-B594-F7E32361AFF7}">
      <dsp:nvSpPr>
        <dsp:cNvPr id="0" name=""/>
        <dsp:cNvSpPr/>
      </dsp:nvSpPr>
      <dsp:spPr>
        <a:xfrm>
          <a:off x="0" y="1664347"/>
          <a:ext cx="5289422" cy="1883700"/>
        </a:xfrm>
        <a:prstGeom prst="rect">
          <a:avLst/>
        </a:prstGeom>
        <a:solidFill>
          <a:schemeClr val="lt1">
            <a:alpha val="90000"/>
            <a:hueOff val="0"/>
            <a:satOff val="0"/>
            <a:lumOff val="0"/>
            <a:alphaOff val="0"/>
          </a:schemeClr>
        </a:solidFill>
        <a:ln w="19050" cap="flat" cmpd="sng" algn="ctr">
          <a:solidFill>
            <a:schemeClr val="accent5">
              <a:hueOff val="-965760"/>
              <a:satOff val="0"/>
              <a:lumOff val="-25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0518" tIns="270764" rIns="410518" bIns="92456" numCol="1" spcCol="1270" rtlCol="0" anchor="t" anchorCtr="0">
          <a:noAutofit/>
        </a:bodyPr>
        <a:lstStyle/>
        <a:p>
          <a:pPr marL="114300" lvl="1" indent="-114300" algn="l" defTabSz="577850">
            <a:lnSpc>
              <a:spcPct val="90000"/>
            </a:lnSpc>
            <a:spcBef>
              <a:spcPct val="0"/>
            </a:spcBef>
            <a:spcAft>
              <a:spcPct val="15000"/>
            </a:spcAft>
            <a:buChar char="•"/>
          </a:pPr>
          <a:r>
            <a:rPr lang="en-US" sz="1300" b="0" i="0" kern="1200"/>
            <a:t>Provides cadets the opportunity to engage with cyber security experts in the Canadian Armed Forces, recognize security measures in Windows and Linux, and participate in a cybersecurity competition.</a:t>
          </a:r>
          <a:endParaRPr lang="fr-FR" sz="1300" kern="1200" noProof="0"/>
        </a:p>
        <a:p>
          <a:pPr marL="114300" lvl="1" indent="-114300" algn="l" defTabSz="577850">
            <a:lnSpc>
              <a:spcPct val="90000"/>
            </a:lnSpc>
            <a:spcBef>
              <a:spcPct val="0"/>
            </a:spcBef>
            <a:spcAft>
              <a:spcPct val="15000"/>
            </a:spcAft>
            <a:buChar char="•"/>
          </a:pPr>
          <a:r>
            <a:rPr lang="en-US" sz="1300" b="0" i="0" kern="1200"/>
            <a:t>Cadets attending this course, if successful, can achieve the Cyber Leader certification. This will help them practice safe online </a:t>
          </a:r>
          <a:r>
            <a:rPr lang="en-US" sz="1300" b="0" i="0" kern="1200" err="1"/>
            <a:t>behaviours</a:t>
          </a:r>
          <a:r>
            <a:rPr lang="en-US" sz="1300" b="0" i="0" kern="1200"/>
            <a:t> and be prepared to lead cybersecurity activities in their corps or squadron.</a:t>
          </a:r>
        </a:p>
      </dsp:txBody>
      <dsp:txXfrm>
        <a:off x="0" y="1664347"/>
        <a:ext cx="5289422" cy="1883700"/>
      </dsp:txXfrm>
    </dsp:sp>
    <dsp:sp modelId="{AE7D4DAF-4A57-4871-B5C2-C569FEF0983E}">
      <dsp:nvSpPr>
        <dsp:cNvPr id="0" name=""/>
        <dsp:cNvSpPr/>
      </dsp:nvSpPr>
      <dsp:spPr>
        <a:xfrm>
          <a:off x="264471" y="1472467"/>
          <a:ext cx="3702595" cy="383760"/>
        </a:xfrm>
        <a:prstGeom prst="roundRect">
          <a:avLst/>
        </a:prstGeom>
        <a:solidFill>
          <a:schemeClr val="accent5">
            <a:hueOff val="-965760"/>
            <a:satOff val="0"/>
            <a:lumOff val="-2549"/>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949" tIns="0" rIns="139949" bIns="0" numCol="1" spcCol="1270" rtlCol="0" anchor="ctr" anchorCtr="0">
          <a:noAutofit/>
        </a:bodyPr>
        <a:lstStyle/>
        <a:p>
          <a:pPr marL="0" lvl="0" indent="0" algn="l" defTabSz="577850">
            <a:lnSpc>
              <a:spcPct val="90000"/>
            </a:lnSpc>
            <a:spcBef>
              <a:spcPct val="0"/>
            </a:spcBef>
            <a:spcAft>
              <a:spcPct val="35000"/>
            </a:spcAft>
            <a:buNone/>
            <a:defRPr b="1"/>
          </a:pPr>
          <a:r>
            <a:rPr lang="fr-FR" sz="1300" b="1" kern="1200" noProof="0"/>
            <a:t>Course objectives</a:t>
          </a:r>
        </a:p>
      </dsp:txBody>
      <dsp:txXfrm>
        <a:off x="283205" y="1491201"/>
        <a:ext cx="3665127" cy="346292"/>
      </dsp:txXfrm>
    </dsp:sp>
    <dsp:sp modelId="{3F5D17A2-A77F-4734-A203-08C364EB5B4D}">
      <dsp:nvSpPr>
        <dsp:cNvPr id="0" name=""/>
        <dsp:cNvSpPr/>
      </dsp:nvSpPr>
      <dsp:spPr>
        <a:xfrm>
          <a:off x="0" y="3810127"/>
          <a:ext cx="5289422" cy="552825"/>
        </a:xfrm>
        <a:prstGeom prst="rect">
          <a:avLst/>
        </a:prstGeom>
        <a:solidFill>
          <a:schemeClr val="lt1">
            <a:alpha val="90000"/>
            <a:hueOff val="0"/>
            <a:satOff val="0"/>
            <a:lumOff val="0"/>
            <a:alphaOff val="0"/>
          </a:schemeClr>
        </a:solidFill>
        <a:ln w="19050" cap="flat" cmpd="sng" algn="ctr">
          <a:solidFill>
            <a:schemeClr val="accent5">
              <a:hueOff val="-1931520"/>
              <a:satOff val="0"/>
              <a:lumOff val="-50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0518" tIns="270764" rIns="410518" bIns="92456" numCol="1" spcCol="1270" rtlCol="0" anchor="t" anchorCtr="0">
          <a:noAutofit/>
        </a:bodyPr>
        <a:lstStyle/>
        <a:p>
          <a:pPr marL="114300" lvl="1" indent="-114300" algn="l" defTabSz="577850">
            <a:lnSpc>
              <a:spcPct val="90000"/>
            </a:lnSpc>
            <a:spcBef>
              <a:spcPct val="0"/>
            </a:spcBef>
            <a:spcAft>
              <a:spcPct val="15000"/>
            </a:spcAft>
            <a:buChar char="•"/>
          </a:pPr>
          <a:r>
            <a:rPr lang="fr-CA" sz="1300" kern="1200"/>
            <a:t>22 July t0 2 August 2024</a:t>
          </a:r>
          <a:endParaRPr lang="fr-FR" sz="1300" kern="1200" noProof="0"/>
        </a:p>
      </dsp:txBody>
      <dsp:txXfrm>
        <a:off x="0" y="3810127"/>
        <a:ext cx="5289422" cy="552825"/>
      </dsp:txXfrm>
    </dsp:sp>
    <dsp:sp modelId="{16346ED8-4354-4A8B-BE8D-7D359276727B}">
      <dsp:nvSpPr>
        <dsp:cNvPr id="0" name=""/>
        <dsp:cNvSpPr/>
      </dsp:nvSpPr>
      <dsp:spPr>
        <a:xfrm>
          <a:off x="264471" y="3618247"/>
          <a:ext cx="3702595" cy="383760"/>
        </a:xfrm>
        <a:prstGeom prst="roundRect">
          <a:avLst/>
        </a:prstGeom>
        <a:solidFill>
          <a:schemeClr val="accent5">
            <a:hueOff val="-1931520"/>
            <a:satOff val="0"/>
            <a:lumOff val="-5098"/>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949" tIns="0" rIns="139949" bIns="0" numCol="1" spcCol="1270" rtlCol="0" anchor="ctr" anchorCtr="0">
          <a:noAutofit/>
        </a:bodyPr>
        <a:lstStyle/>
        <a:p>
          <a:pPr marL="0" lvl="0" indent="0" algn="l" defTabSz="577850">
            <a:lnSpc>
              <a:spcPct val="90000"/>
            </a:lnSpc>
            <a:spcBef>
              <a:spcPct val="0"/>
            </a:spcBef>
            <a:spcAft>
              <a:spcPct val="35000"/>
            </a:spcAft>
            <a:buNone/>
            <a:defRPr b="1"/>
          </a:pPr>
          <a:r>
            <a:rPr lang="fr-FR" sz="1300" b="1" kern="1200" noProof="0"/>
            <a:t>Date</a:t>
          </a:r>
        </a:p>
      </dsp:txBody>
      <dsp:txXfrm>
        <a:off x="283205" y="3636981"/>
        <a:ext cx="3665127" cy="34629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025DB-AE1C-4D6B-98CB-3B95712C901C}">
      <dsp:nvSpPr>
        <dsp:cNvPr id="0" name=""/>
        <dsp:cNvSpPr/>
      </dsp:nvSpPr>
      <dsp:spPr>
        <a:xfrm>
          <a:off x="601956" y="1647245"/>
          <a:ext cx="647472" cy="6474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629F31-D08C-41EF-B1E1-F76794688582}">
      <dsp:nvSpPr>
        <dsp:cNvPr id="0" name=""/>
        <dsp:cNvSpPr/>
      </dsp:nvSpPr>
      <dsp:spPr>
        <a:xfrm>
          <a:off x="732" y="2410624"/>
          <a:ext cx="1849921" cy="27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55650">
            <a:lnSpc>
              <a:spcPct val="100000"/>
            </a:lnSpc>
            <a:spcBef>
              <a:spcPct val="0"/>
            </a:spcBef>
            <a:spcAft>
              <a:spcPct val="35000"/>
            </a:spcAft>
            <a:buNone/>
            <a:defRPr b="1"/>
          </a:pPr>
          <a:r>
            <a:rPr lang="fr-CA" sz="1700" b="1" kern="1200" noProof="0"/>
            <a:t>Prerequisites</a:t>
          </a:r>
        </a:p>
      </dsp:txBody>
      <dsp:txXfrm>
        <a:off x="732" y="2410624"/>
        <a:ext cx="1849921" cy="277488"/>
      </dsp:txXfrm>
    </dsp:sp>
    <dsp:sp modelId="{E73D8D59-B4CF-4FB8-B1CE-F5D635B8AD05}">
      <dsp:nvSpPr>
        <dsp:cNvPr id="0" name=""/>
        <dsp:cNvSpPr/>
      </dsp:nvSpPr>
      <dsp:spPr>
        <a:xfrm>
          <a:off x="732" y="2742022"/>
          <a:ext cx="1849921" cy="1600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77850">
            <a:lnSpc>
              <a:spcPct val="100000"/>
            </a:lnSpc>
            <a:spcBef>
              <a:spcPct val="0"/>
            </a:spcBef>
            <a:spcAft>
              <a:spcPct val="35000"/>
            </a:spcAft>
            <a:buNone/>
          </a:pPr>
          <a:r>
            <a:rPr lang="fr-CA" sz="1300" kern="1200" noProof="0"/>
            <a:t>Age : N/A</a:t>
          </a:r>
          <a:endParaRPr lang="fr-FR" sz="1300" kern="1200" noProof="0"/>
        </a:p>
        <a:p>
          <a:pPr marL="0" lvl="0" indent="0" algn="ctr" defTabSz="577850">
            <a:lnSpc>
              <a:spcPct val="100000"/>
            </a:lnSpc>
            <a:spcBef>
              <a:spcPct val="0"/>
            </a:spcBef>
            <a:spcAft>
              <a:spcPct val="35000"/>
            </a:spcAft>
            <a:buNone/>
          </a:pPr>
          <a:r>
            <a:rPr lang="en-US" sz="1300" kern="1200" noProof="0"/>
            <a:t>Niveau : Phase 2 / Red star / Level 2 completed</a:t>
          </a:r>
          <a:endParaRPr lang="fr-CA" sz="1300" kern="1200" noProof="0"/>
        </a:p>
        <a:p>
          <a:pPr marL="0" lvl="0" indent="0" algn="ctr" defTabSz="577850">
            <a:lnSpc>
              <a:spcPct val="100000"/>
            </a:lnSpc>
            <a:spcBef>
              <a:spcPct val="0"/>
            </a:spcBef>
            <a:spcAft>
              <a:spcPct val="35000"/>
            </a:spcAft>
            <a:buNone/>
          </a:pPr>
          <a:endParaRPr lang="fr-CA" sz="1300" kern="1200" noProof="0"/>
        </a:p>
      </dsp:txBody>
      <dsp:txXfrm>
        <a:off x="732" y="2742022"/>
        <a:ext cx="1849921" cy="1600715"/>
      </dsp:txXfrm>
    </dsp:sp>
    <dsp:sp modelId="{90F297BB-B807-494F-A422-4A735E4CD9CE}">
      <dsp:nvSpPr>
        <dsp:cNvPr id="0" name=""/>
        <dsp:cNvSpPr/>
      </dsp:nvSpPr>
      <dsp:spPr>
        <a:xfrm>
          <a:off x="2775615" y="1647245"/>
          <a:ext cx="647472" cy="6474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E4867-AB68-4FAA-BACB-980203883744}">
      <dsp:nvSpPr>
        <dsp:cNvPr id="0" name=""/>
        <dsp:cNvSpPr/>
      </dsp:nvSpPr>
      <dsp:spPr>
        <a:xfrm>
          <a:off x="2174390" y="2410624"/>
          <a:ext cx="1849921" cy="27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55650">
            <a:lnSpc>
              <a:spcPct val="100000"/>
            </a:lnSpc>
            <a:spcBef>
              <a:spcPct val="0"/>
            </a:spcBef>
            <a:spcAft>
              <a:spcPct val="35000"/>
            </a:spcAft>
            <a:buNone/>
            <a:defRPr b="1"/>
          </a:pPr>
          <a:r>
            <a:rPr lang="fr-FR" sz="1700" b="1" kern="1200" noProof="0"/>
            <a:t>Course objectives</a:t>
          </a:r>
        </a:p>
      </dsp:txBody>
      <dsp:txXfrm>
        <a:off x="2174390" y="2410624"/>
        <a:ext cx="1849921" cy="277488"/>
      </dsp:txXfrm>
    </dsp:sp>
    <dsp:sp modelId="{5A7A80CB-3030-4439-B250-C7EB13D6B008}">
      <dsp:nvSpPr>
        <dsp:cNvPr id="0" name=""/>
        <dsp:cNvSpPr/>
      </dsp:nvSpPr>
      <dsp:spPr>
        <a:xfrm>
          <a:off x="2174390" y="2735715"/>
          <a:ext cx="1849921" cy="1600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0" i="0" kern="1200"/>
            <a:t>Engages cadets with the chance to enhance their leadership abilities and deepen their knowledge and skills in drill and ceremonial practices acquired in the program.</a:t>
          </a:r>
          <a:endParaRPr lang="fr-FR" sz="1200" kern="1200" noProof="0"/>
        </a:p>
      </dsp:txBody>
      <dsp:txXfrm>
        <a:off x="2174390" y="2735715"/>
        <a:ext cx="1849921" cy="1600715"/>
      </dsp:txXfrm>
    </dsp:sp>
    <dsp:sp modelId="{75F851F3-E4CB-40E5-B0A1-9D9E9A679A1F}">
      <dsp:nvSpPr>
        <dsp:cNvPr id="0" name=""/>
        <dsp:cNvSpPr/>
      </dsp:nvSpPr>
      <dsp:spPr>
        <a:xfrm>
          <a:off x="4949273" y="1647245"/>
          <a:ext cx="647472" cy="6474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668509-EA7B-440A-BBF2-A0F2AECE1DCC}">
      <dsp:nvSpPr>
        <dsp:cNvPr id="0" name=""/>
        <dsp:cNvSpPr/>
      </dsp:nvSpPr>
      <dsp:spPr>
        <a:xfrm>
          <a:off x="4348048" y="2410624"/>
          <a:ext cx="1849921" cy="27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55650">
            <a:lnSpc>
              <a:spcPct val="100000"/>
            </a:lnSpc>
            <a:spcBef>
              <a:spcPct val="0"/>
            </a:spcBef>
            <a:spcAft>
              <a:spcPct val="35000"/>
            </a:spcAft>
            <a:buNone/>
            <a:defRPr b="1"/>
          </a:pPr>
          <a:r>
            <a:rPr lang="fr-FR" sz="1700" b="1" kern="1200" noProof="0"/>
            <a:t>Date</a:t>
          </a:r>
        </a:p>
      </dsp:txBody>
      <dsp:txXfrm>
        <a:off x="4348048" y="2410624"/>
        <a:ext cx="1849921" cy="277488"/>
      </dsp:txXfrm>
    </dsp:sp>
    <dsp:sp modelId="{E974D3E3-3F9F-41B7-88D0-92144FAD9395}">
      <dsp:nvSpPr>
        <dsp:cNvPr id="0" name=""/>
        <dsp:cNvSpPr/>
      </dsp:nvSpPr>
      <dsp:spPr>
        <a:xfrm>
          <a:off x="4348048" y="2742022"/>
          <a:ext cx="1849921" cy="1600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77850">
            <a:lnSpc>
              <a:spcPct val="100000"/>
            </a:lnSpc>
            <a:spcBef>
              <a:spcPct val="0"/>
            </a:spcBef>
            <a:spcAft>
              <a:spcPct val="35000"/>
            </a:spcAft>
            <a:buNone/>
          </a:pPr>
          <a:r>
            <a:rPr lang="fr-FR" sz="1300" kern="1200" noProof="0"/>
            <a:t>a. Valcartier et Vernon: </a:t>
          </a:r>
          <a:r>
            <a:rPr lang="en-US" sz="1300" kern="1200" noProof="0"/>
            <a:t>14 to 27 July 2024</a:t>
          </a:r>
          <a:br>
            <a:rPr lang="fr-FR" sz="1300" kern="1200" noProof="0"/>
          </a:br>
          <a:r>
            <a:rPr lang="fr-FR" sz="1300" kern="1200" noProof="0"/>
            <a:t>(2 </a:t>
          </a:r>
          <a:r>
            <a:rPr lang="fr-FR" sz="1300" kern="1200" noProof="0" err="1"/>
            <a:t>weeks</a:t>
          </a:r>
          <a:r>
            <a:rPr lang="fr-FR" sz="1300" kern="1200" noProof="0"/>
            <a:t>) </a:t>
          </a:r>
        </a:p>
        <a:p>
          <a:pPr marL="0" lvl="0" indent="0" algn="ctr" defTabSz="577850">
            <a:lnSpc>
              <a:spcPct val="100000"/>
            </a:lnSpc>
            <a:spcBef>
              <a:spcPct val="0"/>
            </a:spcBef>
            <a:spcAft>
              <a:spcPct val="35000"/>
            </a:spcAft>
            <a:buNone/>
          </a:pPr>
          <a:r>
            <a:rPr lang="fr-FR" sz="1300" kern="1200" noProof="0"/>
            <a:t>b. Valcartier: </a:t>
          </a:r>
          <a:r>
            <a:rPr lang="en-US" sz="1300" kern="1200" noProof="0"/>
            <a:t>28 July to 10 August 2024</a:t>
          </a:r>
          <a:br>
            <a:rPr lang="fr-FR" sz="1300" kern="1200" noProof="0"/>
          </a:br>
          <a:r>
            <a:rPr lang="fr-FR" sz="1300" kern="1200" noProof="0"/>
            <a:t>(2 weeks) </a:t>
          </a:r>
        </a:p>
      </dsp:txBody>
      <dsp:txXfrm>
        <a:off x="4348048" y="2742022"/>
        <a:ext cx="1849921" cy="1600715"/>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96FB3-D9FA-4259-A51C-677FCF2A5744}">
      <dsp:nvSpPr>
        <dsp:cNvPr id="0" name=""/>
        <dsp:cNvSpPr/>
      </dsp:nvSpPr>
      <dsp:spPr>
        <a:xfrm>
          <a:off x="-417731" y="7082"/>
          <a:ext cx="6898303" cy="12724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6F3EA7-2C0A-4128-A3BD-1656071551D4}">
      <dsp:nvSpPr>
        <dsp:cNvPr id="0" name=""/>
        <dsp:cNvSpPr/>
      </dsp:nvSpPr>
      <dsp:spPr>
        <a:xfrm>
          <a:off x="-32802" y="293392"/>
          <a:ext cx="699870" cy="6998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B65831-1C35-4E9A-870A-273CF0188473}">
      <dsp:nvSpPr>
        <dsp:cNvPr id="0" name=""/>
        <dsp:cNvSpPr/>
      </dsp:nvSpPr>
      <dsp:spPr>
        <a:xfrm>
          <a:off x="847427" y="7082"/>
          <a:ext cx="3104236" cy="127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672" tIns="134672" rIns="134672" bIns="134672" numCol="1" spcCol="1270" rtlCol="0" anchor="ctr" anchorCtr="0">
          <a:noAutofit/>
        </a:bodyPr>
        <a:lstStyle/>
        <a:p>
          <a:pPr marL="0" lvl="0" indent="0" algn="l" defTabSz="844550">
            <a:lnSpc>
              <a:spcPct val="100000"/>
            </a:lnSpc>
            <a:spcBef>
              <a:spcPct val="0"/>
            </a:spcBef>
            <a:spcAft>
              <a:spcPct val="35000"/>
            </a:spcAft>
            <a:buNone/>
          </a:pPr>
          <a:r>
            <a:rPr lang="fr-CA" sz="1900" b="1" kern="1200" noProof="0" err="1"/>
            <a:t>Prerequisites</a:t>
          </a:r>
          <a:endParaRPr lang="fr-CA" sz="1900" b="1" kern="1200" noProof="0"/>
        </a:p>
      </dsp:txBody>
      <dsp:txXfrm>
        <a:off x="847427" y="7082"/>
        <a:ext cx="3104236" cy="1272492"/>
      </dsp:txXfrm>
    </dsp:sp>
    <dsp:sp modelId="{920C8CD8-4F96-480A-8D89-C59292BE89DB}">
      <dsp:nvSpPr>
        <dsp:cNvPr id="0" name=""/>
        <dsp:cNvSpPr/>
      </dsp:nvSpPr>
      <dsp:spPr>
        <a:xfrm>
          <a:off x="3375698" y="0"/>
          <a:ext cx="3097551" cy="127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672" tIns="134672" rIns="134672" bIns="134672" numCol="1" spcCol="1270" rtlCol="0" anchor="ctr" anchorCtr="0">
          <a:noAutofit/>
        </a:bodyPr>
        <a:lstStyle/>
        <a:p>
          <a:pPr marL="0" lvl="0" indent="0" algn="l" defTabSz="622300">
            <a:lnSpc>
              <a:spcPct val="100000"/>
            </a:lnSpc>
            <a:spcBef>
              <a:spcPct val="0"/>
            </a:spcBef>
            <a:spcAft>
              <a:spcPct val="35000"/>
            </a:spcAft>
            <a:buNone/>
          </a:pPr>
          <a:r>
            <a:rPr lang="fr-CA" sz="1400" kern="1200" noProof="0"/>
            <a:t>Age : N/A</a:t>
          </a:r>
          <a:endParaRPr lang="fr-FR" sz="1400" kern="1200" noProof="0"/>
        </a:p>
        <a:p>
          <a:pPr marL="0" lvl="0" indent="0" algn="l" defTabSz="622300">
            <a:lnSpc>
              <a:spcPct val="100000"/>
            </a:lnSpc>
            <a:spcBef>
              <a:spcPct val="0"/>
            </a:spcBef>
            <a:spcAft>
              <a:spcPct val="35000"/>
            </a:spcAft>
            <a:buNone/>
          </a:pPr>
          <a:r>
            <a:rPr lang="en-US" sz="1400" kern="1200" noProof="0"/>
            <a:t>Phase 3 / Silver star / Level 3 completed</a:t>
          </a:r>
          <a:endParaRPr lang="fr-CA" sz="1400" kern="1200" noProof="0"/>
        </a:p>
        <a:p>
          <a:pPr marL="0" lvl="0" indent="0" algn="l" defTabSz="622300">
            <a:lnSpc>
              <a:spcPct val="100000"/>
            </a:lnSpc>
            <a:spcBef>
              <a:spcPct val="0"/>
            </a:spcBef>
            <a:spcAft>
              <a:spcPct val="35000"/>
            </a:spcAft>
            <a:buNone/>
          </a:pPr>
          <a:endParaRPr lang="fr-CA" sz="1400" kern="1200" noProof="0"/>
        </a:p>
      </dsp:txBody>
      <dsp:txXfrm>
        <a:off x="3375698" y="0"/>
        <a:ext cx="3097551" cy="1272492"/>
      </dsp:txXfrm>
    </dsp:sp>
    <dsp:sp modelId="{9963457A-6164-4FF4-A0D5-93684F3C5BAB}">
      <dsp:nvSpPr>
        <dsp:cNvPr id="0" name=""/>
        <dsp:cNvSpPr/>
      </dsp:nvSpPr>
      <dsp:spPr>
        <a:xfrm>
          <a:off x="-417731" y="1592900"/>
          <a:ext cx="6898303" cy="12724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4603AF-1328-4BBD-B0F2-37F15A3B6E56}">
      <dsp:nvSpPr>
        <dsp:cNvPr id="0" name=""/>
        <dsp:cNvSpPr/>
      </dsp:nvSpPr>
      <dsp:spPr>
        <a:xfrm>
          <a:off x="-32802" y="1884008"/>
          <a:ext cx="699870" cy="6998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DD5C58-E8A4-4957-B76F-5EF8D2D409AD}">
      <dsp:nvSpPr>
        <dsp:cNvPr id="0" name=""/>
        <dsp:cNvSpPr/>
      </dsp:nvSpPr>
      <dsp:spPr>
        <a:xfrm>
          <a:off x="936292" y="1592900"/>
          <a:ext cx="1365925" cy="127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672" tIns="134672" rIns="134672" bIns="134672" numCol="1" spcCol="1270" rtlCol="0" anchor="ctr" anchorCtr="0">
          <a:noAutofit/>
        </a:bodyPr>
        <a:lstStyle/>
        <a:p>
          <a:pPr marL="0" lvl="0" indent="0" algn="l" defTabSz="844550">
            <a:lnSpc>
              <a:spcPct val="100000"/>
            </a:lnSpc>
            <a:spcBef>
              <a:spcPct val="0"/>
            </a:spcBef>
            <a:spcAft>
              <a:spcPct val="35000"/>
            </a:spcAft>
            <a:buNone/>
          </a:pPr>
          <a:r>
            <a:rPr lang="fr-FR" sz="1900" b="1" kern="1200" noProof="0"/>
            <a:t>Course objectives</a:t>
          </a:r>
        </a:p>
      </dsp:txBody>
      <dsp:txXfrm>
        <a:off x="936292" y="1592900"/>
        <a:ext cx="1365925" cy="1272492"/>
      </dsp:txXfrm>
    </dsp:sp>
    <dsp:sp modelId="{F1FFA6DD-FC76-446B-BA61-0DDE2F429522}">
      <dsp:nvSpPr>
        <dsp:cNvPr id="0" name=""/>
        <dsp:cNvSpPr/>
      </dsp:nvSpPr>
      <dsp:spPr>
        <a:xfrm>
          <a:off x="3205725" y="1592900"/>
          <a:ext cx="3268457" cy="127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672" tIns="134672" rIns="134672" bIns="134672" numCol="1" spcCol="1270" anchor="ctr" anchorCtr="0">
          <a:noAutofit/>
        </a:bodyPr>
        <a:lstStyle/>
        <a:p>
          <a:pPr marL="0" lvl="0" indent="0" algn="l" defTabSz="488950">
            <a:lnSpc>
              <a:spcPct val="100000"/>
            </a:lnSpc>
            <a:spcBef>
              <a:spcPct val="0"/>
            </a:spcBef>
            <a:spcAft>
              <a:spcPct val="35000"/>
            </a:spcAft>
            <a:buNone/>
          </a:pPr>
          <a:r>
            <a:rPr lang="en-US" sz="1100" b="0" i="0" kern="1200"/>
            <a:t>Provides cadets an opportunity to develop as a specialist with the skills and subject matter knowledge to perform the duties of a Drill and Ceremonial Instructor. Activities include advanced drill, instructional techniques and leadership in the conducting of parades and ceremonies.</a:t>
          </a:r>
          <a:endParaRPr lang="fr-FR" sz="1100" kern="1200" noProof="0"/>
        </a:p>
      </dsp:txBody>
      <dsp:txXfrm>
        <a:off x="3205725" y="1592900"/>
        <a:ext cx="3268457" cy="1272492"/>
      </dsp:txXfrm>
    </dsp:sp>
    <dsp:sp modelId="{E8B257E7-3214-492C-A341-A550C4B5BC1C}">
      <dsp:nvSpPr>
        <dsp:cNvPr id="0" name=""/>
        <dsp:cNvSpPr/>
      </dsp:nvSpPr>
      <dsp:spPr>
        <a:xfrm>
          <a:off x="-417731" y="3188312"/>
          <a:ext cx="6898303" cy="12724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DF3210-C526-4336-B2A0-B7ACC79783CA}">
      <dsp:nvSpPr>
        <dsp:cNvPr id="0" name=""/>
        <dsp:cNvSpPr/>
      </dsp:nvSpPr>
      <dsp:spPr>
        <a:xfrm>
          <a:off x="-32802" y="3474623"/>
          <a:ext cx="699870" cy="6998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7B4DD8-DBA3-4CF2-A1C2-8660A62140AE}">
      <dsp:nvSpPr>
        <dsp:cNvPr id="0" name=""/>
        <dsp:cNvSpPr/>
      </dsp:nvSpPr>
      <dsp:spPr>
        <a:xfrm>
          <a:off x="936301" y="3195394"/>
          <a:ext cx="3104236" cy="127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672" tIns="134672" rIns="134672" bIns="134672" numCol="1" spcCol="1270" rtlCol="0" anchor="ctr" anchorCtr="0">
          <a:noAutofit/>
        </a:bodyPr>
        <a:lstStyle/>
        <a:p>
          <a:pPr marL="0" lvl="0" indent="0" algn="l" defTabSz="844550">
            <a:lnSpc>
              <a:spcPct val="100000"/>
            </a:lnSpc>
            <a:spcBef>
              <a:spcPct val="0"/>
            </a:spcBef>
            <a:spcAft>
              <a:spcPct val="35000"/>
            </a:spcAft>
            <a:buNone/>
          </a:pPr>
          <a:r>
            <a:rPr lang="fr-FR" sz="1900" b="1" kern="1200" noProof="0"/>
            <a:t>Date</a:t>
          </a:r>
        </a:p>
      </dsp:txBody>
      <dsp:txXfrm>
        <a:off x="936301" y="3195394"/>
        <a:ext cx="3104236" cy="1272492"/>
      </dsp:txXfrm>
    </dsp:sp>
    <dsp:sp modelId="{E0D0CF55-1793-4F93-8121-7C8448458CF0}">
      <dsp:nvSpPr>
        <dsp:cNvPr id="0" name=""/>
        <dsp:cNvSpPr/>
      </dsp:nvSpPr>
      <dsp:spPr>
        <a:xfrm>
          <a:off x="3317894" y="3188312"/>
          <a:ext cx="3998140" cy="127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672" tIns="134672" rIns="134672" bIns="134672" numCol="1" spcCol="1270" rtlCol="0" anchor="ctr" anchorCtr="0">
          <a:noAutofit/>
        </a:bodyPr>
        <a:lstStyle/>
        <a:p>
          <a:pPr marL="0" lvl="0" indent="0" algn="l" defTabSz="711200">
            <a:lnSpc>
              <a:spcPct val="100000"/>
            </a:lnSpc>
            <a:spcBef>
              <a:spcPct val="0"/>
            </a:spcBef>
            <a:spcAft>
              <a:spcPct val="35000"/>
            </a:spcAft>
            <a:buNone/>
          </a:pPr>
          <a:r>
            <a:rPr lang="en-US" sz="1600" kern="1200" noProof="0"/>
            <a:t>Valcartier and Rocky Mountain</a:t>
          </a:r>
        </a:p>
        <a:p>
          <a:pPr marL="0" lvl="0" indent="0" algn="l" defTabSz="711200">
            <a:lnSpc>
              <a:spcPct val="100000"/>
            </a:lnSpc>
            <a:spcBef>
              <a:spcPct val="0"/>
            </a:spcBef>
            <a:spcAft>
              <a:spcPct val="35000"/>
            </a:spcAft>
            <a:buNone/>
          </a:pPr>
          <a:r>
            <a:rPr lang="en-US" sz="1600" kern="1200" noProof="0"/>
            <a:t>14 July to 10 August 2024 </a:t>
          </a:r>
          <a:r>
            <a:rPr lang="fr-CA" sz="1600" kern="1200" noProof="0"/>
            <a:t>(4 </a:t>
          </a:r>
          <a:r>
            <a:rPr lang="fr-CA" sz="1600" kern="1200" noProof="0" err="1"/>
            <a:t>weeks</a:t>
          </a:r>
          <a:r>
            <a:rPr lang="fr-CA" sz="1600" kern="1200" noProof="0"/>
            <a:t>)</a:t>
          </a:r>
          <a:endParaRPr lang="fr-FR" sz="1600" kern="1200" noProof="0"/>
        </a:p>
      </dsp:txBody>
      <dsp:txXfrm>
        <a:off x="3317894" y="3188312"/>
        <a:ext cx="3998140" cy="127249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025DB-AE1C-4D6B-98CB-3B95712C901C}">
      <dsp:nvSpPr>
        <dsp:cNvPr id="0" name=""/>
        <dsp:cNvSpPr/>
      </dsp:nvSpPr>
      <dsp:spPr>
        <a:xfrm>
          <a:off x="569434" y="1427194"/>
          <a:ext cx="612773" cy="6127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629F31-D08C-41EF-B1E1-F76794688582}">
      <dsp:nvSpPr>
        <dsp:cNvPr id="0" name=""/>
        <dsp:cNvSpPr/>
      </dsp:nvSpPr>
      <dsp:spPr>
        <a:xfrm>
          <a:off x="430" y="2140390"/>
          <a:ext cx="1750781" cy="26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b="1"/>
          </a:pPr>
          <a:r>
            <a:rPr lang="fr-CA" sz="1600" b="1" kern="1200" noProof="0"/>
            <a:t>Prerequisites</a:t>
          </a:r>
        </a:p>
      </dsp:txBody>
      <dsp:txXfrm>
        <a:off x="430" y="2140390"/>
        <a:ext cx="1750781" cy="262617"/>
      </dsp:txXfrm>
    </dsp:sp>
    <dsp:sp modelId="{E73D8D59-B4CF-4FB8-B1CE-F5D635B8AD05}">
      <dsp:nvSpPr>
        <dsp:cNvPr id="0" name=""/>
        <dsp:cNvSpPr/>
      </dsp:nvSpPr>
      <dsp:spPr>
        <a:xfrm>
          <a:off x="430" y="2449716"/>
          <a:ext cx="1750781" cy="1312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33400">
            <a:lnSpc>
              <a:spcPct val="100000"/>
            </a:lnSpc>
            <a:spcBef>
              <a:spcPct val="0"/>
            </a:spcBef>
            <a:buNone/>
          </a:pPr>
          <a:r>
            <a:rPr lang="fr-FR" sz="1200" kern="1200" noProof="0"/>
            <a:t>Age : N/A</a:t>
          </a:r>
        </a:p>
        <a:p>
          <a:pPr marL="0" lvl="0" indent="0" algn="ctr" defTabSz="533400">
            <a:lnSpc>
              <a:spcPct val="100000"/>
            </a:lnSpc>
            <a:spcBef>
              <a:spcPct val="0"/>
            </a:spcBef>
            <a:spcAft>
              <a:spcPts val="0"/>
            </a:spcAft>
            <a:buNone/>
          </a:pPr>
          <a:endParaRPr lang="fr-FR" sz="1200" kern="1200" noProof="0"/>
        </a:p>
        <a:p>
          <a:pPr marL="0" lvl="0" indent="0" algn="ctr" defTabSz="533400">
            <a:lnSpc>
              <a:spcPct val="100000"/>
            </a:lnSpc>
            <a:spcBef>
              <a:spcPct val="0"/>
            </a:spcBef>
            <a:spcAft>
              <a:spcPct val="35000"/>
            </a:spcAft>
            <a:buNone/>
          </a:pPr>
          <a:r>
            <a:rPr lang="en-CA" sz="1200" kern="1200"/>
            <a:t>Phase 2 / Red star / Level 2 completed</a:t>
          </a:r>
          <a:endParaRPr lang="fr-FR" sz="1200" kern="1200" noProof="0"/>
        </a:p>
      </dsp:txBody>
      <dsp:txXfrm>
        <a:off x="430" y="2449716"/>
        <a:ext cx="1750781" cy="1312888"/>
      </dsp:txXfrm>
    </dsp:sp>
    <dsp:sp modelId="{90F297BB-B807-494F-A422-4A735E4CD9CE}">
      <dsp:nvSpPr>
        <dsp:cNvPr id="0" name=""/>
        <dsp:cNvSpPr/>
      </dsp:nvSpPr>
      <dsp:spPr>
        <a:xfrm>
          <a:off x="2626602" y="1427194"/>
          <a:ext cx="612773" cy="6127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E4867-AB68-4FAA-BACB-980203883744}">
      <dsp:nvSpPr>
        <dsp:cNvPr id="0" name=""/>
        <dsp:cNvSpPr/>
      </dsp:nvSpPr>
      <dsp:spPr>
        <a:xfrm>
          <a:off x="2057598" y="2140390"/>
          <a:ext cx="1750781" cy="26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b="1"/>
          </a:pPr>
          <a:r>
            <a:rPr lang="fr-FR" sz="1600" b="1" kern="1200" noProof="0"/>
            <a:t>Course objectives</a:t>
          </a:r>
        </a:p>
      </dsp:txBody>
      <dsp:txXfrm>
        <a:off x="2057598" y="2140390"/>
        <a:ext cx="1750781" cy="262617"/>
      </dsp:txXfrm>
    </dsp:sp>
    <dsp:sp modelId="{5A7A80CB-3030-4439-B250-C7EB13D6B008}">
      <dsp:nvSpPr>
        <dsp:cNvPr id="0" name=""/>
        <dsp:cNvSpPr/>
      </dsp:nvSpPr>
      <dsp:spPr>
        <a:xfrm>
          <a:off x="2057598" y="2449716"/>
          <a:ext cx="1750781" cy="1312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466725">
            <a:lnSpc>
              <a:spcPct val="100000"/>
            </a:lnSpc>
            <a:spcBef>
              <a:spcPct val="0"/>
            </a:spcBef>
            <a:spcAft>
              <a:spcPct val="35000"/>
            </a:spcAft>
            <a:buNone/>
          </a:pPr>
          <a:r>
            <a:rPr lang="en-US" sz="1050" b="0" i="0" kern="1200"/>
            <a:t>Allows cadets to continue honing their understanding and proficiency in music, drill, ceremonial practices, and leadership skills acquired through the corps/squadron program or regional activities.</a:t>
          </a:r>
          <a:endParaRPr lang="fr-FR" sz="1050" kern="1200" noProof="0"/>
        </a:p>
      </dsp:txBody>
      <dsp:txXfrm>
        <a:off x="2057598" y="2449716"/>
        <a:ext cx="1750781" cy="1312888"/>
      </dsp:txXfrm>
    </dsp:sp>
    <dsp:sp modelId="{75F851F3-E4CB-40E5-B0A1-9D9E9A679A1F}">
      <dsp:nvSpPr>
        <dsp:cNvPr id="0" name=""/>
        <dsp:cNvSpPr/>
      </dsp:nvSpPr>
      <dsp:spPr>
        <a:xfrm>
          <a:off x="4683770" y="1427194"/>
          <a:ext cx="612773" cy="6127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668509-EA7B-440A-BBF2-A0F2AECE1DCC}">
      <dsp:nvSpPr>
        <dsp:cNvPr id="0" name=""/>
        <dsp:cNvSpPr/>
      </dsp:nvSpPr>
      <dsp:spPr>
        <a:xfrm>
          <a:off x="4114766" y="2140390"/>
          <a:ext cx="1750781" cy="26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b="1"/>
          </a:pPr>
          <a:r>
            <a:rPr lang="fr-FR" sz="1600" b="1" kern="1200" noProof="0"/>
            <a:t>Date</a:t>
          </a:r>
        </a:p>
      </dsp:txBody>
      <dsp:txXfrm>
        <a:off x="4114766" y="2140390"/>
        <a:ext cx="1750781" cy="262617"/>
      </dsp:txXfrm>
    </dsp:sp>
    <dsp:sp modelId="{E974D3E3-3F9F-41B7-88D0-92144FAD9395}">
      <dsp:nvSpPr>
        <dsp:cNvPr id="0" name=""/>
        <dsp:cNvSpPr/>
      </dsp:nvSpPr>
      <dsp:spPr>
        <a:xfrm>
          <a:off x="4114766" y="2449716"/>
          <a:ext cx="1750781" cy="1312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33400">
            <a:lnSpc>
              <a:spcPct val="100000"/>
            </a:lnSpc>
            <a:spcBef>
              <a:spcPct val="0"/>
            </a:spcBef>
            <a:spcAft>
              <a:spcPct val="35000"/>
            </a:spcAft>
            <a:buNone/>
          </a:pPr>
          <a:r>
            <a:rPr lang="fr-FR" sz="1200" kern="1200" noProof="0"/>
            <a:t>4 to 16 August</a:t>
          </a:r>
          <a:br>
            <a:rPr lang="fr-FR" sz="1200" kern="1200" noProof="0"/>
          </a:br>
          <a:r>
            <a:rPr lang="fr-FR" sz="1200" kern="1200" noProof="0"/>
            <a:t>(2 weeks) </a:t>
          </a:r>
        </a:p>
      </dsp:txBody>
      <dsp:txXfrm>
        <a:off x="4114766" y="2449716"/>
        <a:ext cx="1750781" cy="131288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025DB-AE1C-4D6B-98CB-3B95712C901C}">
      <dsp:nvSpPr>
        <dsp:cNvPr id="0" name=""/>
        <dsp:cNvSpPr/>
      </dsp:nvSpPr>
      <dsp:spPr>
        <a:xfrm>
          <a:off x="569434" y="428432"/>
          <a:ext cx="612773" cy="6127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629F31-D08C-41EF-B1E1-F76794688582}">
      <dsp:nvSpPr>
        <dsp:cNvPr id="0" name=""/>
        <dsp:cNvSpPr/>
      </dsp:nvSpPr>
      <dsp:spPr>
        <a:xfrm>
          <a:off x="430" y="1227522"/>
          <a:ext cx="1750781" cy="26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b="1"/>
          </a:pPr>
          <a:r>
            <a:rPr lang="fr-CA" sz="1600" b="1" kern="1200" noProof="0" err="1"/>
            <a:t>Prerequisites</a:t>
          </a:r>
          <a:endParaRPr lang="fr-CA" sz="1600" b="1" kern="1200" noProof="0"/>
        </a:p>
      </dsp:txBody>
      <dsp:txXfrm>
        <a:off x="430" y="1227522"/>
        <a:ext cx="1750781" cy="262617"/>
      </dsp:txXfrm>
    </dsp:sp>
    <dsp:sp modelId="{E73D8D59-B4CF-4FB8-B1CE-F5D635B8AD05}">
      <dsp:nvSpPr>
        <dsp:cNvPr id="0" name=""/>
        <dsp:cNvSpPr/>
      </dsp:nvSpPr>
      <dsp:spPr>
        <a:xfrm>
          <a:off x="430" y="1576798"/>
          <a:ext cx="1750781" cy="3184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33400">
            <a:lnSpc>
              <a:spcPct val="100000"/>
            </a:lnSpc>
            <a:spcBef>
              <a:spcPct val="0"/>
            </a:spcBef>
            <a:buNone/>
          </a:pPr>
          <a:r>
            <a:rPr lang="fr-FR" sz="1200" kern="1200" noProof="0"/>
            <a:t>Âge : N/A</a:t>
          </a:r>
        </a:p>
        <a:p>
          <a:pPr marL="0" lvl="0" indent="0" algn="ctr" defTabSz="533400">
            <a:lnSpc>
              <a:spcPct val="100000"/>
            </a:lnSpc>
            <a:spcBef>
              <a:spcPct val="0"/>
            </a:spcBef>
            <a:spcAft>
              <a:spcPts val="0"/>
            </a:spcAft>
            <a:buNone/>
          </a:pPr>
          <a:endParaRPr lang="fr-FR" sz="1200" kern="1200" noProof="0"/>
        </a:p>
        <a:p>
          <a:pPr marL="0" lvl="0" indent="0" algn="ctr" defTabSz="533400">
            <a:lnSpc>
              <a:spcPct val="100000"/>
            </a:lnSpc>
            <a:spcBef>
              <a:spcPct val="0"/>
            </a:spcBef>
            <a:spcAft>
              <a:spcPct val="35000"/>
            </a:spcAft>
            <a:buNone/>
          </a:pPr>
          <a:r>
            <a:rPr lang="en-US" sz="1200" kern="1200" noProof="0"/>
            <a:t>Phase 3 / Silver star / Level 3 completed</a:t>
          </a:r>
        </a:p>
        <a:p>
          <a:pPr marL="0" lvl="0" indent="0" algn="ctr" defTabSz="533400">
            <a:lnSpc>
              <a:spcPct val="100000"/>
            </a:lnSpc>
            <a:spcBef>
              <a:spcPct val="0"/>
            </a:spcBef>
            <a:spcAft>
              <a:spcPct val="35000"/>
            </a:spcAft>
            <a:buNone/>
          </a:pPr>
          <a:endParaRPr lang="fr-FR" sz="1200" kern="1200" noProof="0"/>
        </a:p>
        <a:p>
          <a:pPr marL="0" lvl="0" indent="0" algn="ctr" defTabSz="533400">
            <a:lnSpc>
              <a:spcPct val="100000"/>
            </a:lnSpc>
            <a:spcBef>
              <a:spcPct val="0"/>
            </a:spcBef>
            <a:spcAft>
              <a:spcPct val="35000"/>
            </a:spcAft>
            <a:buNone/>
          </a:pPr>
          <a:r>
            <a:rPr lang="en-US" sz="1200" kern="1200" noProof="0"/>
            <a:t>Music level 2 (Can be waived)</a:t>
          </a:r>
          <a:endParaRPr lang="fr-CA" sz="1200" kern="1200" noProof="0"/>
        </a:p>
      </dsp:txBody>
      <dsp:txXfrm>
        <a:off x="430" y="1576798"/>
        <a:ext cx="1750781" cy="3184567"/>
      </dsp:txXfrm>
    </dsp:sp>
    <dsp:sp modelId="{90F297BB-B807-494F-A422-4A735E4CD9CE}">
      <dsp:nvSpPr>
        <dsp:cNvPr id="0" name=""/>
        <dsp:cNvSpPr/>
      </dsp:nvSpPr>
      <dsp:spPr>
        <a:xfrm>
          <a:off x="2626602" y="428432"/>
          <a:ext cx="612773" cy="6127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E4867-AB68-4FAA-BACB-980203883744}">
      <dsp:nvSpPr>
        <dsp:cNvPr id="0" name=""/>
        <dsp:cNvSpPr/>
      </dsp:nvSpPr>
      <dsp:spPr>
        <a:xfrm>
          <a:off x="2057598" y="1227522"/>
          <a:ext cx="1750781" cy="26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b="1"/>
          </a:pPr>
          <a:r>
            <a:rPr lang="fr-FR" sz="1600" b="1" kern="1200" noProof="0"/>
            <a:t>Course objectives</a:t>
          </a:r>
        </a:p>
      </dsp:txBody>
      <dsp:txXfrm>
        <a:off x="2057598" y="1227522"/>
        <a:ext cx="1750781" cy="262617"/>
      </dsp:txXfrm>
    </dsp:sp>
    <dsp:sp modelId="{5A7A80CB-3030-4439-B250-C7EB13D6B008}">
      <dsp:nvSpPr>
        <dsp:cNvPr id="0" name=""/>
        <dsp:cNvSpPr/>
      </dsp:nvSpPr>
      <dsp:spPr>
        <a:xfrm>
          <a:off x="2057598" y="1576798"/>
          <a:ext cx="1750781" cy="3184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33400">
            <a:lnSpc>
              <a:spcPct val="100000"/>
            </a:lnSpc>
            <a:spcBef>
              <a:spcPct val="0"/>
            </a:spcBef>
            <a:spcAft>
              <a:spcPct val="35000"/>
            </a:spcAft>
            <a:buNone/>
          </a:pPr>
          <a:r>
            <a:rPr lang="en-US" sz="1200" b="0" i="0" kern="1200"/>
            <a:t>Provides cadets an opportunity to develop music skills to support participation in and / or leading corps/squadron military bands. Activities include music training and band activities such as music theory, music technique, band drill, leadership and performing ensemble music. Cadets attending this course will also have the opportunity to progress in their music proficiency level qualifications.</a:t>
          </a:r>
          <a:endParaRPr lang="fr-FR" sz="1200" kern="1200" noProof="0"/>
        </a:p>
      </dsp:txBody>
      <dsp:txXfrm>
        <a:off x="2057598" y="1576798"/>
        <a:ext cx="1750781" cy="3184567"/>
      </dsp:txXfrm>
    </dsp:sp>
    <dsp:sp modelId="{75F851F3-E4CB-40E5-B0A1-9D9E9A679A1F}">
      <dsp:nvSpPr>
        <dsp:cNvPr id="0" name=""/>
        <dsp:cNvSpPr/>
      </dsp:nvSpPr>
      <dsp:spPr>
        <a:xfrm>
          <a:off x="4683770" y="428432"/>
          <a:ext cx="612773" cy="6127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668509-EA7B-440A-BBF2-A0F2AECE1DCC}">
      <dsp:nvSpPr>
        <dsp:cNvPr id="0" name=""/>
        <dsp:cNvSpPr/>
      </dsp:nvSpPr>
      <dsp:spPr>
        <a:xfrm>
          <a:off x="4114766" y="1227522"/>
          <a:ext cx="1750781" cy="26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b="1"/>
          </a:pPr>
          <a:r>
            <a:rPr lang="fr-FR" sz="1600" b="1" kern="1200" noProof="0"/>
            <a:t>Date</a:t>
          </a:r>
        </a:p>
      </dsp:txBody>
      <dsp:txXfrm>
        <a:off x="4114766" y="1227522"/>
        <a:ext cx="1750781" cy="262617"/>
      </dsp:txXfrm>
    </dsp:sp>
    <dsp:sp modelId="{E974D3E3-3F9F-41B7-88D0-92144FAD9395}">
      <dsp:nvSpPr>
        <dsp:cNvPr id="0" name=""/>
        <dsp:cNvSpPr/>
      </dsp:nvSpPr>
      <dsp:spPr>
        <a:xfrm>
          <a:off x="4114766" y="1576798"/>
          <a:ext cx="1750781" cy="3184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33400">
            <a:lnSpc>
              <a:spcPct val="100000"/>
            </a:lnSpc>
            <a:spcBef>
              <a:spcPct val="0"/>
            </a:spcBef>
            <a:spcAft>
              <a:spcPct val="35000"/>
            </a:spcAft>
            <a:buNone/>
          </a:pPr>
          <a:r>
            <a:rPr lang="en-US" sz="1200" kern="1200" noProof="0"/>
            <a:t>14 July to 10 August 2024</a:t>
          </a:r>
          <a:endParaRPr lang="fr-FR" sz="1200" kern="1200" noProof="0"/>
        </a:p>
        <a:p>
          <a:pPr marL="0" lvl="0" indent="0" algn="ctr" defTabSz="533400">
            <a:lnSpc>
              <a:spcPct val="100000"/>
            </a:lnSpc>
            <a:spcBef>
              <a:spcPct val="0"/>
            </a:spcBef>
            <a:spcAft>
              <a:spcPct val="35000"/>
            </a:spcAft>
            <a:buNone/>
          </a:pPr>
          <a:r>
            <a:rPr lang="fr-FR" sz="1200" kern="1200" noProof="0"/>
            <a:t>(4 </a:t>
          </a:r>
          <a:r>
            <a:rPr lang="fr-FR" sz="1200" kern="1200" noProof="0" err="1"/>
            <a:t>weeks</a:t>
          </a:r>
          <a:r>
            <a:rPr lang="fr-FR" sz="1200" kern="1200" noProof="0"/>
            <a:t>) </a:t>
          </a:r>
          <a:endParaRPr lang="fr-CA" sz="1200" kern="1200" noProof="0"/>
        </a:p>
      </dsp:txBody>
      <dsp:txXfrm>
        <a:off x="4114766" y="1576798"/>
        <a:ext cx="1750781" cy="3184567"/>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025DB-AE1C-4D6B-98CB-3B95712C901C}">
      <dsp:nvSpPr>
        <dsp:cNvPr id="0" name=""/>
        <dsp:cNvSpPr/>
      </dsp:nvSpPr>
      <dsp:spPr>
        <a:xfrm>
          <a:off x="569434" y="1427194"/>
          <a:ext cx="612773" cy="6127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629F31-D08C-41EF-B1E1-F76794688582}">
      <dsp:nvSpPr>
        <dsp:cNvPr id="0" name=""/>
        <dsp:cNvSpPr/>
      </dsp:nvSpPr>
      <dsp:spPr>
        <a:xfrm>
          <a:off x="430" y="2140390"/>
          <a:ext cx="1750781" cy="26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b="1"/>
          </a:pPr>
          <a:r>
            <a:rPr lang="fr-CA" sz="1600" b="1" kern="1200" noProof="0" err="1"/>
            <a:t>Prerequisites</a:t>
          </a:r>
          <a:endParaRPr lang="fr-CA" sz="1600" b="1" kern="1200" noProof="0"/>
        </a:p>
      </dsp:txBody>
      <dsp:txXfrm>
        <a:off x="430" y="2140390"/>
        <a:ext cx="1750781" cy="262617"/>
      </dsp:txXfrm>
    </dsp:sp>
    <dsp:sp modelId="{E73D8D59-B4CF-4FB8-B1CE-F5D635B8AD05}">
      <dsp:nvSpPr>
        <dsp:cNvPr id="0" name=""/>
        <dsp:cNvSpPr/>
      </dsp:nvSpPr>
      <dsp:spPr>
        <a:xfrm>
          <a:off x="430" y="2449716"/>
          <a:ext cx="1750781" cy="1312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33400">
            <a:lnSpc>
              <a:spcPct val="100000"/>
            </a:lnSpc>
            <a:spcBef>
              <a:spcPct val="0"/>
            </a:spcBef>
            <a:buNone/>
          </a:pPr>
          <a:r>
            <a:rPr lang="fr-FR" sz="1200" kern="1200" noProof="0"/>
            <a:t>Âge : N/A</a:t>
          </a:r>
        </a:p>
        <a:p>
          <a:pPr marL="0" lvl="0" indent="0" algn="ctr" defTabSz="533400">
            <a:lnSpc>
              <a:spcPct val="100000"/>
            </a:lnSpc>
            <a:spcBef>
              <a:spcPct val="0"/>
            </a:spcBef>
            <a:spcAft>
              <a:spcPts val="0"/>
            </a:spcAft>
            <a:buNone/>
          </a:pPr>
          <a:endParaRPr lang="fr-FR" sz="1200" kern="1200" noProof="0"/>
        </a:p>
        <a:p>
          <a:pPr marL="0" lvl="0" indent="0" algn="ctr" defTabSz="533400">
            <a:lnSpc>
              <a:spcPct val="100000"/>
            </a:lnSpc>
            <a:spcBef>
              <a:spcPct val="0"/>
            </a:spcBef>
            <a:spcAft>
              <a:spcPct val="35000"/>
            </a:spcAft>
            <a:buNone/>
          </a:pPr>
          <a:r>
            <a:rPr lang="en-CA" sz="1200" kern="1200"/>
            <a:t>Phase 2 / Red star / Level 2 completed</a:t>
          </a:r>
          <a:endParaRPr lang="fr-FR" sz="1200" kern="1200" noProof="0"/>
        </a:p>
      </dsp:txBody>
      <dsp:txXfrm>
        <a:off x="430" y="2449716"/>
        <a:ext cx="1750781" cy="1312888"/>
      </dsp:txXfrm>
    </dsp:sp>
    <dsp:sp modelId="{90F297BB-B807-494F-A422-4A735E4CD9CE}">
      <dsp:nvSpPr>
        <dsp:cNvPr id="0" name=""/>
        <dsp:cNvSpPr/>
      </dsp:nvSpPr>
      <dsp:spPr>
        <a:xfrm>
          <a:off x="2626602" y="1427194"/>
          <a:ext cx="612773" cy="6127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E4867-AB68-4FAA-BACB-980203883744}">
      <dsp:nvSpPr>
        <dsp:cNvPr id="0" name=""/>
        <dsp:cNvSpPr/>
      </dsp:nvSpPr>
      <dsp:spPr>
        <a:xfrm>
          <a:off x="2057598" y="2140390"/>
          <a:ext cx="1750781" cy="26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b="1"/>
          </a:pPr>
          <a:r>
            <a:rPr lang="fr-FR" sz="1600" b="1" kern="1200" noProof="0"/>
            <a:t>Course objectives</a:t>
          </a:r>
        </a:p>
      </dsp:txBody>
      <dsp:txXfrm>
        <a:off x="2057598" y="2140390"/>
        <a:ext cx="1750781" cy="262617"/>
      </dsp:txXfrm>
    </dsp:sp>
    <dsp:sp modelId="{5A7A80CB-3030-4439-B250-C7EB13D6B008}">
      <dsp:nvSpPr>
        <dsp:cNvPr id="0" name=""/>
        <dsp:cNvSpPr/>
      </dsp:nvSpPr>
      <dsp:spPr>
        <a:xfrm>
          <a:off x="2057598" y="2449716"/>
          <a:ext cx="1750781" cy="1312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466725">
            <a:lnSpc>
              <a:spcPct val="100000"/>
            </a:lnSpc>
            <a:spcBef>
              <a:spcPct val="0"/>
            </a:spcBef>
            <a:spcAft>
              <a:spcPct val="35000"/>
            </a:spcAft>
            <a:buNone/>
          </a:pPr>
          <a:r>
            <a:rPr lang="en-US" sz="1050" b="0" i="0" kern="1200"/>
            <a:t>Allows cadets to continue honing their understanding and proficiency in music, drill, ceremonial practices, and leadership skills acquired through the corps/squadron program or regional activities.</a:t>
          </a:r>
          <a:endParaRPr lang="fr-FR" sz="1050" kern="1200" noProof="0"/>
        </a:p>
      </dsp:txBody>
      <dsp:txXfrm>
        <a:off x="2057598" y="2449716"/>
        <a:ext cx="1750781" cy="1312888"/>
      </dsp:txXfrm>
    </dsp:sp>
    <dsp:sp modelId="{75F851F3-E4CB-40E5-B0A1-9D9E9A679A1F}">
      <dsp:nvSpPr>
        <dsp:cNvPr id="0" name=""/>
        <dsp:cNvSpPr/>
      </dsp:nvSpPr>
      <dsp:spPr>
        <a:xfrm>
          <a:off x="4683770" y="1427194"/>
          <a:ext cx="612773" cy="6127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668509-EA7B-440A-BBF2-A0F2AECE1DCC}">
      <dsp:nvSpPr>
        <dsp:cNvPr id="0" name=""/>
        <dsp:cNvSpPr/>
      </dsp:nvSpPr>
      <dsp:spPr>
        <a:xfrm>
          <a:off x="4114766" y="2140390"/>
          <a:ext cx="1750781" cy="26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b="1"/>
          </a:pPr>
          <a:r>
            <a:rPr lang="fr-FR" sz="1600" b="1" kern="1200" noProof="0"/>
            <a:t>Date</a:t>
          </a:r>
        </a:p>
      </dsp:txBody>
      <dsp:txXfrm>
        <a:off x="4114766" y="2140390"/>
        <a:ext cx="1750781" cy="262617"/>
      </dsp:txXfrm>
    </dsp:sp>
    <dsp:sp modelId="{E974D3E3-3F9F-41B7-88D0-92144FAD9395}">
      <dsp:nvSpPr>
        <dsp:cNvPr id="0" name=""/>
        <dsp:cNvSpPr/>
      </dsp:nvSpPr>
      <dsp:spPr>
        <a:xfrm>
          <a:off x="4114766" y="2449716"/>
          <a:ext cx="1750781" cy="1312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33400">
            <a:lnSpc>
              <a:spcPct val="100000"/>
            </a:lnSpc>
            <a:spcBef>
              <a:spcPct val="0"/>
            </a:spcBef>
            <a:spcAft>
              <a:spcPct val="35000"/>
            </a:spcAft>
            <a:buNone/>
          </a:pPr>
          <a:r>
            <a:rPr lang="fr-FR" sz="1200" kern="1200" noProof="0"/>
            <a:t>4 to 16 August</a:t>
          </a:r>
          <a:br>
            <a:rPr lang="fr-FR" sz="1200" kern="1200" noProof="0"/>
          </a:br>
          <a:r>
            <a:rPr lang="fr-FR" sz="1200" kern="1200" noProof="0"/>
            <a:t>(2 </a:t>
          </a:r>
          <a:r>
            <a:rPr lang="fr-FR" sz="1200" kern="1200" noProof="0" err="1"/>
            <a:t>weeks</a:t>
          </a:r>
          <a:r>
            <a:rPr lang="fr-FR" sz="1200" kern="1200" noProof="0"/>
            <a:t>) </a:t>
          </a:r>
        </a:p>
      </dsp:txBody>
      <dsp:txXfrm>
        <a:off x="4114766" y="2449716"/>
        <a:ext cx="1750781" cy="131288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025DB-AE1C-4D6B-98CB-3B95712C901C}">
      <dsp:nvSpPr>
        <dsp:cNvPr id="0" name=""/>
        <dsp:cNvSpPr/>
      </dsp:nvSpPr>
      <dsp:spPr>
        <a:xfrm>
          <a:off x="707738" y="343934"/>
          <a:ext cx="756736" cy="6679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629F31-D08C-41EF-B1E1-F76794688582}">
      <dsp:nvSpPr>
        <dsp:cNvPr id="0" name=""/>
        <dsp:cNvSpPr/>
      </dsp:nvSpPr>
      <dsp:spPr>
        <a:xfrm>
          <a:off x="5054" y="1185997"/>
          <a:ext cx="2162105" cy="286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b="1"/>
          </a:pPr>
          <a:r>
            <a:rPr lang="fr-FR" sz="1800" b="1" kern="1200" noProof="0"/>
            <a:t>Prerequisites</a:t>
          </a:r>
        </a:p>
      </dsp:txBody>
      <dsp:txXfrm>
        <a:off x="5054" y="1185997"/>
        <a:ext cx="2162105" cy="286272"/>
      </dsp:txXfrm>
    </dsp:sp>
    <dsp:sp modelId="{E73D8D59-B4CF-4FB8-B1CE-F5D635B8AD05}">
      <dsp:nvSpPr>
        <dsp:cNvPr id="0" name=""/>
        <dsp:cNvSpPr/>
      </dsp:nvSpPr>
      <dsp:spPr>
        <a:xfrm>
          <a:off x="5054" y="1553244"/>
          <a:ext cx="2162105" cy="2839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77850">
            <a:lnSpc>
              <a:spcPct val="100000"/>
            </a:lnSpc>
            <a:spcBef>
              <a:spcPct val="0"/>
            </a:spcBef>
            <a:buNone/>
          </a:pPr>
          <a:r>
            <a:rPr lang="fr-FR" sz="1300" kern="1200" noProof="0"/>
            <a:t>Âge : N/A</a:t>
          </a:r>
        </a:p>
        <a:p>
          <a:pPr marL="0" lvl="0" indent="0" algn="ctr" defTabSz="577850">
            <a:lnSpc>
              <a:spcPct val="100000"/>
            </a:lnSpc>
            <a:spcBef>
              <a:spcPct val="0"/>
            </a:spcBef>
            <a:spcAft>
              <a:spcPts val="0"/>
            </a:spcAft>
            <a:buNone/>
          </a:pPr>
          <a:endParaRPr lang="fr-FR" sz="1300" kern="1200" noProof="0"/>
        </a:p>
        <a:p>
          <a:pPr marL="0" lvl="0" indent="0" algn="ctr" defTabSz="577850">
            <a:lnSpc>
              <a:spcPct val="100000"/>
            </a:lnSpc>
            <a:spcBef>
              <a:spcPct val="0"/>
            </a:spcBef>
            <a:spcAft>
              <a:spcPct val="35000"/>
            </a:spcAft>
            <a:buNone/>
          </a:pPr>
          <a:r>
            <a:rPr lang="en-US" sz="1300" kern="1200" noProof="0"/>
            <a:t>Phase 3 / Silver star / Level 3 completed</a:t>
          </a:r>
          <a:endParaRPr lang="fr-FR" sz="1300" kern="1200" noProof="0"/>
        </a:p>
        <a:p>
          <a:pPr marL="0" lvl="0" indent="0" algn="ctr" defTabSz="577850">
            <a:lnSpc>
              <a:spcPct val="100000"/>
            </a:lnSpc>
            <a:spcBef>
              <a:spcPct val="0"/>
            </a:spcBef>
            <a:spcAft>
              <a:spcPct val="35000"/>
            </a:spcAft>
            <a:buNone/>
          </a:pPr>
          <a:endParaRPr lang="fr-CA" sz="1300" kern="1200" noProof="0"/>
        </a:p>
        <a:p>
          <a:pPr marL="0" lvl="0" indent="0" algn="ctr" defTabSz="577850">
            <a:lnSpc>
              <a:spcPct val="100000"/>
            </a:lnSpc>
            <a:spcBef>
              <a:spcPct val="0"/>
            </a:spcBef>
            <a:spcAft>
              <a:spcPct val="35000"/>
            </a:spcAft>
            <a:buNone/>
          </a:pPr>
          <a:r>
            <a:rPr lang="en-US" sz="1300" kern="1200" noProof="0"/>
            <a:t>Pipe level 2 (Can be waived)</a:t>
          </a:r>
          <a:endParaRPr lang="fr-CA" sz="1300" kern="1200" noProof="0"/>
        </a:p>
        <a:p>
          <a:pPr marL="0" lvl="0" indent="0" algn="ctr" defTabSz="577850">
            <a:lnSpc>
              <a:spcPct val="100000"/>
            </a:lnSpc>
            <a:spcBef>
              <a:spcPct val="0"/>
            </a:spcBef>
            <a:spcAft>
              <a:spcPct val="35000"/>
            </a:spcAft>
            <a:buNone/>
          </a:pPr>
          <a:endParaRPr lang="fr-CA" sz="1300" kern="1200" noProof="0"/>
        </a:p>
      </dsp:txBody>
      <dsp:txXfrm>
        <a:off x="5054" y="1553244"/>
        <a:ext cx="2162105" cy="2839410"/>
      </dsp:txXfrm>
    </dsp:sp>
    <dsp:sp modelId="{90F297BB-B807-494F-A422-4A735E4CD9CE}">
      <dsp:nvSpPr>
        <dsp:cNvPr id="0" name=""/>
        <dsp:cNvSpPr/>
      </dsp:nvSpPr>
      <dsp:spPr>
        <a:xfrm>
          <a:off x="3248212" y="343934"/>
          <a:ext cx="756736" cy="6679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E4867-AB68-4FAA-BACB-980203883744}">
      <dsp:nvSpPr>
        <dsp:cNvPr id="0" name=""/>
        <dsp:cNvSpPr/>
      </dsp:nvSpPr>
      <dsp:spPr>
        <a:xfrm>
          <a:off x="2545527" y="1185997"/>
          <a:ext cx="2162105" cy="286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b="1"/>
          </a:pPr>
          <a:r>
            <a:rPr lang="fr-FR" sz="1800" b="1" kern="1200" noProof="0"/>
            <a:t>Course objectives</a:t>
          </a:r>
        </a:p>
      </dsp:txBody>
      <dsp:txXfrm>
        <a:off x="2545527" y="1185997"/>
        <a:ext cx="2162105" cy="286272"/>
      </dsp:txXfrm>
    </dsp:sp>
    <dsp:sp modelId="{5A7A80CB-3030-4439-B250-C7EB13D6B008}">
      <dsp:nvSpPr>
        <dsp:cNvPr id="0" name=""/>
        <dsp:cNvSpPr/>
      </dsp:nvSpPr>
      <dsp:spPr>
        <a:xfrm>
          <a:off x="2545527" y="1553244"/>
          <a:ext cx="2162105" cy="2839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77850">
            <a:lnSpc>
              <a:spcPct val="100000"/>
            </a:lnSpc>
            <a:spcBef>
              <a:spcPct val="0"/>
            </a:spcBef>
            <a:spcAft>
              <a:spcPct val="35000"/>
            </a:spcAft>
            <a:buNone/>
          </a:pPr>
          <a:r>
            <a:rPr lang="en-US" sz="1300" b="0" i="0" kern="1200"/>
            <a:t>Provides cadets an opportunity to develop music skills to support participation in and / or leading corps/squadron pipe bands. Activities include music training and band activities such as music theory, music technique, band drill, leadership and performing pipe band music. Cadets attending this course will also have the opportunity to progress in their music proficiency level qualifications.</a:t>
          </a:r>
          <a:endParaRPr lang="fr-FR" sz="1300" kern="1200" noProof="0"/>
        </a:p>
      </dsp:txBody>
      <dsp:txXfrm>
        <a:off x="2545527" y="1553244"/>
        <a:ext cx="2162105" cy="2839410"/>
      </dsp:txXfrm>
    </dsp:sp>
    <dsp:sp modelId="{75F851F3-E4CB-40E5-B0A1-9D9E9A679A1F}">
      <dsp:nvSpPr>
        <dsp:cNvPr id="0" name=""/>
        <dsp:cNvSpPr/>
      </dsp:nvSpPr>
      <dsp:spPr>
        <a:xfrm>
          <a:off x="5788685" y="343934"/>
          <a:ext cx="756736" cy="6679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668509-EA7B-440A-BBF2-A0F2AECE1DCC}">
      <dsp:nvSpPr>
        <dsp:cNvPr id="0" name=""/>
        <dsp:cNvSpPr/>
      </dsp:nvSpPr>
      <dsp:spPr>
        <a:xfrm>
          <a:off x="5086001" y="1185997"/>
          <a:ext cx="2162105" cy="286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b="1"/>
          </a:pPr>
          <a:r>
            <a:rPr lang="fr-FR" sz="1800" b="1" kern="1200" noProof="0"/>
            <a:t>Date</a:t>
          </a:r>
        </a:p>
      </dsp:txBody>
      <dsp:txXfrm>
        <a:off x="5086001" y="1185997"/>
        <a:ext cx="2162105" cy="286272"/>
      </dsp:txXfrm>
    </dsp:sp>
    <dsp:sp modelId="{E974D3E3-3F9F-41B7-88D0-92144FAD9395}">
      <dsp:nvSpPr>
        <dsp:cNvPr id="0" name=""/>
        <dsp:cNvSpPr/>
      </dsp:nvSpPr>
      <dsp:spPr>
        <a:xfrm>
          <a:off x="5086001" y="1553244"/>
          <a:ext cx="2162105" cy="2839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77850">
            <a:lnSpc>
              <a:spcPct val="100000"/>
            </a:lnSpc>
            <a:spcBef>
              <a:spcPct val="0"/>
            </a:spcBef>
            <a:spcAft>
              <a:spcPct val="35000"/>
            </a:spcAft>
            <a:buNone/>
          </a:pPr>
          <a:r>
            <a:rPr lang="fr-FR" sz="1300" kern="1200" noProof="0"/>
            <a:t>7 July to 2 August 2024</a:t>
          </a:r>
          <a:br>
            <a:rPr lang="fr-FR" sz="1300" kern="1200" noProof="0"/>
          </a:br>
          <a:r>
            <a:rPr lang="fr-FR" sz="1300" kern="1200" noProof="0"/>
            <a:t>(4 semaines) </a:t>
          </a:r>
        </a:p>
      </dsp:txBody>
      <dsp:txXfrm>
        <a:off x="5086001" y="1553244"/>
        <a:ext cx="2162105" cy="28394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D9971-39EC-4CFF-B381-5D35DDCE06CE}">
      <dsp:nvSpPr>
        <dsp:cNvPr id="0" name=""/>
        <dsp:cNvSpPr/>
      </dsp:nvSpPr>
      <dsp:spPr>
        <a:xfrm>
          <a:off x="0" y="2464"/>
          <a:ext cx="7637014" cy="115268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2AC889-7B66-426D-A3A4-4A467B0593B5}">
      <dsp:nvSpPr>
        <dsp:cNvPr id="0" name=""/>
        <dsp:cNvSpPr/>
      </dsp:nvSpPr>
      <dsp:spPr>
        <a:xfrm>
          <a:off x="348688" y="261819"/>
          <a:ext cx="633978" cy="6339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B415B7-F432-474D-8AA9-4DC71EECCE2C}">
      <dsp:nvSpPr>
        <dsp:cNvPr id="0" name=""/>
        <dsp:cNvSpPr/>
      </dsp:nvSpPr>
      <dsp:spPr>
        <a:xfrm>
          <a:off x="1331355" y="2464"/>
          <a:ext cx="3436656" cy="1152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93" tIns="121993" rIns="121993" bIns="121993" numCol="1" spcCol="1270" rtlCol="0" anchor="ctr" anchorCtr="0">
          <a:noAutofit/>
        </a:bodyPr>
        <a:lstStyle/>
        <a:p>
          <a:pPr marL="0" lvl="0" indent="0" algn="l" defTabSz="1111250">
            <a:lnSpc>
              <a:spcPct val="100000"/>
            </a:lnSpc>
            <a:spcBef>
              <a:spcPct val="0"/>
            </a:spcBef>
            <a:spcAft>
              <a:spcPct val="35000"/>
            </a:spcAft>
            <a:buNone/>
          </a:pPr>
          <a:r>
            <a:rPr lang="fr-FR" sz="2500" b="1" kern="1200" noProof="0" err="1">
              <a:latin typeface="Arial" panose="020B0604020202020204" pitchFamily="34" charset="0"/>
              <a:cs typeface="Arial" panose="020B0604020202020204" pitchFamily="34" charset="0"/>
            </a:rPr>
            <a:t>Prerequisites</a:t>
          </a:r>
          <a:endParaRPr lang="fr-FR" sz="2500" b="1" kern="1200" noProof="0">
            <a:latin typeface="Arial" panose="020B0604020202020204" pitchFamily="34" charset="0"/>
            <a:cs typeface="Arial" panose="020B0604020202020204" pitchFamily="34" charset="0"/>
          </a:endParaRPr>
        </a:p>
      </dsp:txBody>
      <dsp:txXfrm>
        <a:off x="1331355" y="2464"/>
        <a:ext cx="3436656" cy="1152688"/>
      </dsp:txXfrm>
    </dsp:sp>
    <dsp:sp modelId="{ACEBADF8-6236-4AE9-868A-16E95087CA71}">
      <dsp:nvSpPr>
        <dsp:cNvPr id="0" name=""/>
        <dsp:cNvSpPr/>
      </dsp:nvSpPr>
      <dsp:spPr>
        <a:xfrm>
          <a:off x="4768011" y="2464"/>
          <a:ext cx="2867700" cy="1152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93" tIns="121993" rIns="121993" bIns="121993" numCol="1" spcCol="1270" rtlCol="0" anchor="ctr" anchorCtr="0">
          <a:noAutofit/>
        </a:bodyPr>
        <a:lstStyle/>
        <a:p>
          <a:pPr marL="0" lvl="0" indent="0" algn="l" defTabSz="488950">
            <a:lnSpc>
              <a:spcPct val="100000"/>
            </a:lnSpc>
            <a:spcBef>
              <a:spcPct val="0"/>
            </a:spcBef>
            <a:spcAft>
              <a:spcPct val="35000"/>
            </a:spcAft>
            <a:buNone/>
          </a:pPr>
          <a:r>
            <a:rPr lang="fr-FR" sz="1100" kern="1200" noProof="0">
              <a:latin typeface="Arial" panose="020B0604020202020204" pitchFamily="34" charset="0"/>
              <a:cs typeface="Arial" panose="020B0604020202020204" pitchFamily="34" charset="0"/>
            </a:rPr>
            <a:t>Âge : N/A</a:t>
          </a:r>
        </a:p>
        <a:p>
          <a:pPr marL="0" lvl="0" indent="0" algn="l" defTabSz="488950">
            <a:lnSpc>
              <a:spcPct val="100000"/>
            </a:lnSpc>
            <a:spcBef>
              <a:spcPct val="0"/>
            </a:spcBef>
            <a:spcAft>
              <a:spcPct val="35000"/>
            </a:spcAft>
            <a:buNone/>
          </a:pPr>
          <a:r>
            <a:rPr lang="en-US" sz="1100" kern="1200" noProof="0">
              <a:latin typeface="Arial" panose="020B0604020202020204" pitchFamily="34" charset="0"/>
              <a:cs typeface="Arial" panose="020B0604020202020204" pitchFamily="34" charset="0"/>
            </a:rPr>
            <a:t>Phase 3 / Silver star / Level 3 completed</a:t>
          </a:r>
        </a:p>
        <a:p>
          <a:pPr marL="0" lvl="0" indent="0" algn="l" defTabSz="488950">
            <a:lnSpc>
              <a:spcPct val="100000"/>
            </a:lnSpc>
            <a:spcBef>
              <a:spcPct val="0"/>
            </a:spcBef>
            <a:spcAft>
              <a:spcPct val="35000"/>
            </a:spcAft>
            <a:buNone/>
          </a:pPr>
          <a:r>
            <a:rPr lang="fr-CA" sz="1100" kern="1200" noProof="0">
              <a:latin typeface="Arial" panose="020B0604020202020204" pitchFamily="34" charset="0"/>
              <a:cs typeface="Arial" panose="020B0604020202020204" pitchFamily="34" charset="0"/>
            </a:rPr>
            <a:t>Digital Camera (Mobile or </a:t>
          </a:r>
          <a:r>
            <a:rPr lang="fr-CA" sz="1100" kern="1200" noProof="0" err="1">
              <a:latin typeface="Arial" panose="020B0604020202020204" pitchFamily="34" charset="0"/>
              <a:cs typeface="Arial" panose="020B0604020202020204" pitchFamily="34" charset="0"/>
            </a:rPr>
            <a:t>Separate</a:t>
          </a:r>
          <a:r>
            <a:rPr lang="fr-CA" sz="1100" kern="1200" noProof="0">
              <a:latin typeface="Arial" panose="020B0604020202020204" pitchFamily="34" charset="0"/>
              <a:cs typeface="Arial" panose="020B0604020202020204" pitchFamily="34" charset="0"/>
            </a:rPr>
            <a:t>)</a:t>
          </a:r>
        </a:p>
      </dsp:txBody>
      <dsp:txXfrm>
        <a:off x="4768011" y="2464"/>
        <a:ext cx="2867700" cy="1152688"/>
      </dsp:txXfrm>
    </dsp:sp>
    <dsp:sp modelId="{E7650B17-22DC-43CD-AC54-9478ECCD3BD9}">
      <dsp:nvSpPr>
        <dsp:cNvPr id="0" name=""/>
        <dsp:cNvSpPr/>
      </dsp:nvSpPr>
      <dsp:spPr>
        <a:xfrm>
          <a:off x="0" y="1452201"/>
          <a:ext cx="7637014" cy="115268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989CF6-7AEA-4D71-999F-75BEE220B421}">
      <dsp:nvSpPr>
        <dsp:cNvPr id="0" name=""/>
        <dsp:cNvSpPr/>
      </dsp:nvSpPr>
      <dsp:spPr>
        <a:xfrm>
          <a:off x="348688" y="1702680"/>
          <a:ext cx="633978" cy="6339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CC106E-626E-4430-9C59-A9A8C7468F01}">
      <dsp:nvSpPr>
        <dsp:cNvPr id="0" name=""/>
        <dsp:cNvSpPr/>
      </dsp:nvSpPr>
      <dsp:spPr>
        <a:xfrm>
          <a:off x="1331355" y="1443325"/>
          <a:ext cx="3436656" cy="1152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93" tIns="121993" rIns="121993" bIns="121993" numCol="1" spcCol="1270" rtlCol="0" anchor="ctr" anchorCtr="0">
          <a:noAutofit/>
        </a:bodyPr>
        <a:lstStyle/>
        <a:p>
          <a:pPr marL="0" lvl="0" indent="0" algn="l" defTabSz="1111250">
            <a:lnSpc>
              <a:spcPct val="100000"/>
            </a:lnSpc>
            <a:spcBef>
              <a:spcPct val="0"/>
            </a:spcBef>
            <a:spcAft>
              <a:spcPct val="35000"/>
            </a:spcAft>
            <a:buNone/>
          </a:pPr>
          <a:r>
            <a:rPr lang="fr-FR" sz="2500" b="1" kern="1200" noProof="0">
              <a:latin typeface="Arial"/>
              <a:cs typeface="Arial"/>
            </a:rPr>
            <a:t>Course objectives</a:t>
          </a:r>
        </a:p>
      </dsp:txBody>
      <dsp:txXfrm>
        <a:off x="1331355" y="1443325"/>
        <a:ext cx="3436656" cy="1152688"/>
      </dsp:txXfrm>
    </dsp:sp>
    <dsp:sp modelId="{A1791745-3397-456C-ACA8-4E6094D31DFE}">
      <dsp:nvSpPr>
        <dsp:cNvPr id="0" name=""/>
        <dsp:cNvSpPr/>
      </dsp:nvSpPr>
      <dsp:spPr>
        <a:xfrm>
          <a:off x="4777905" y="1526930"/>
          <a:ext cx="2847913" cy="1152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93" tIns="121993" rIns="121993" bIns="121993" numCol="1" spcCol="1270" rtlCol="0" anchor="ctr" anchorCtr="0">
          <a:noAutofit/>
        </a:bodyPr>
        <a:lstStyle/>
        <a:p>
          <a:pPr marL="0" lvl="0" indent="0" algn="l" defTabSz="466725">
            <a:lnSpc>
              <a:spcPct val="100000"/>
            </a:lnSpc>
            <a:spcBef>
              <a:spcPct val="0"/>
            </a:spcBef>
            <a:spcAft>
              <a:spcPct val="35000"/>
            </a:spcAft>
            <a:buNone/>
          </a:pPr>
          <a:r>
            <a:rPr lang="en-US" sz="1050" b="0" i="0" kern="1200"/>
            <a:t>The Support Services Team Leader course provides cadets the opportunity to gain an understanding of the internal operations of cadet corps and squadron and how to provide support areas such as Supply and Administration. Cadets attending this course, if successful, can achieve WHMIS Certification.</a:t>
          </a:r>
          <a:endParaRPr lang="fr-FR" sz="1050" kern="1200" noProof="0">
            <a:latin typeface="Arial" panose="020B0604020202020204" pitchFamily="34" charset="0"/>
            <a:cs typeface="Arial" panose="020B0604020202020204" pitchFamily="34" charset="0"/>
          </a:endParaRPr>
        </a:p>
        <a:p>
          <a:pPr marL="0" lvl="0" indent="0" algn="l" defTabSz="466725">
            <a:lnSpc>
              <a:spcPct val="100000"/>
            </a:lnSpc>
            <a:spcBef>
              <a:spcPct val="0"/>
            </a:spcBef>
            <a:spcAft>
              <a:spcPct val="35000"/>
            </a:spcAft>
            <a:buNone/>
          </a:pPr>
          <a:r>
            <a:rPr lang="fr-CA" sz="1050" b="0" i="0" kern="1200"/>
            <a:t>.</a:t>
          </a:r>
        </a:p>
      </dsp:txBody>
      <dsp:txXfrm>
        <a:off x="4777905" y="1526930"/>
        <a:ext cx="2847913" cy="1152688"/>
      </dsp:txXfrm>
    </dsp:sp>
    <dsp:sp modelId="{53244AB1-0B39-4012-8BC1-BDBAC4F6B668}">
      <dsp:nvSpPr>
        <dsp:cNvPr id="0" name=""/>
        <dsp:cNvSpPr/>
      </dsp:nvSpPr>
      <dsp:spPr>
        <a:xfrm>
          <a:off x="0" y="2884186"/>
          <a:ext cx="7637014" cy="115268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60E6CF-4494-4644-93BC-10C8B0ACF1F4}">
      <dsp:nvSpPr>
        <dsp:cNvPr id="0" name=""/>
        <dsp:cNvSpPr/>
      </dsp:nvSpPr>
      <dsp:spPr>
        <a:xfrm>
          <a:off x="348688" y="3143541"/>
          <a:ext cx="633978" cy="6339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4EEA47-3C8C-40A5-B7FA-2A1FDE348E02}">
      <dsp:nvSpPr>
        <dsp:cNvPr id="0" name=""/>
        <dsp:cNvSpPr/>
      </dsp:nvSpPr>
      <dsp:spPr>
        <a:xfrm>
          <a:off x="1331355" y="2884186"/>
          <a:ext cx="3436656" cy="1152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93" tIns="121993" rIns="121993" bIns="121993" numCol="1" spcCol="1270" rtlCol="0" anchor="ctr" anchorCtr="0">
          <a:noAutofit/>
        </a:bodyPr>
        <a:lstStyle/>
        <a:p>
          <a:pPr marL="0" lvl="0" indent="0" algn="l" defTabSz="1111250">
            <a:lnSpc>
              <a:spcPct val="100000"/>
            </a:lnSpc>
            <a:spcBef>
              <a:spcPct val="0"/>
            </a:spcBef>
            <a:spcAft>
              <a:spcPct val="35000"/>
            </a:spcAft>
            <a:buNone/>
          </a:pPr>
          <a:r>
            <a:rPr lang="fr-FR" sz="2500" b="1" kern="1200" noProof="0">
              <a:latin typeface="Arial"/>
              <a:cs typeface="Arial"/>
            </a:rPr>
            <a:t>Date</a:t>
          </a:r>
        </a:p>
      </dsp:txBody>
      <dsp:txXfrm>
        <a:off x="1331355" y="2884186"/>
        <a:ext cx="3436656" cy="1152688"/>
      </dsp:txXfrm>
    </dsp:sp>
    <dsp:sp modelId="{08310C85-8069-4E69-A1FA-AA1E2D74ABBC}">
      <dsp:nvSpPr>
        <dsp:cNvPr id="0" name=""/>
        <dsp:cNvSpPr/>
      </dsp:nvSpPr>
      <dsp:spPr>
        <a:xfrm>
          <a:off x="4768011" y="2884186"/>
          <a:ext cx="2867700" cy="1152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93" tIns="121993" rIns="121993" bIns="121993" numCol="1" spcCol="1270" rtlCol="0" anchor="ctr" anchorCtr="0">
          <a:noAutofit/>
        </a:bodyPr>
        <a:lstStyle/>
        <a:p>
          <a:pPr marL="0" lvl="0" indent="0" algn="l" defTabSz="800100">
            <a:lnSpc>
              <a:spcPct val="100000"/>
            </a:lnSpc>
            <a:spcBef>
              <a:spcPct val="0"/>
            </a:spcBef>
            <a:spcAft>
              <a:spcPct val="35000"/>
            </a:spcAft>
            <a:buNone/>
          </a:pPr>
          <a:r>
            <a:rPr lang="en-US" sz="1800" kern="1200" noProof="0">
              <a:latin typeface="Arial" panose="020B0604020202020204" pitchFamily="34" charset="0"/>
              <a:cs typeface="Arial" panose="020B0604020202020204" pitchFamily="34" charset="0"/>
            </a:rPr>
            <a:t>8 to 19 July 2024</a:t>
          </a:r>
          <a:endParaRPr lang="fr-FR" sz="1800" kern="1200" noProof="0">
            <a:latin typeface="Arial" panose="020B0604020202020204" pitchFamily="34" charset="0"/>
            <a:cs typeface="Arial" panose="020B0604020202020204" pitchFamily="34" charset="0"/>
          </a:endParaRPr>
        </a:p>
      </dsp:txBody>
      <dsp:txXfrm>
        <a:off x="4768011" y="2884186"/>
        <a:ext cx="2867700" cy="11526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C535E-F15A-4DCD-A7D9-4B1ED6319D10}">
      <dsp:nvSpPr>
        <dsp:cNvPr id="0" name=""/>
        <dsp:cNvSpPr/>
      </dsp:nvSpPr>
      <dsp:spPr>
        <a:xfrm>
          <a:off x="-294707" y="6401"/>
          <a:ext cx="7214598" cy="11502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C9868F-3BC9-4FB2-81C9-DBEF7CB20E23}">
      <dsp:nvSpPr>
        <dsp:cNvPr id="0" name=""/>
        <dsp:cNvSpPr/>
      </dsp:nvSpPr>
      <dsp:spPr>
        <a:xfrm>
          <a:off x="53235" y="265202"/>
          <a:ext cx="632625" cy="632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1AFD49-FEA1-46DE-9BDF-7F485FFE2B9F}">
      <dsp:nvSpPr>
        <dsp:cNvPr id="0" name=""/>
        <dsp:cNvSpPr/>
      </dsp:nvSpPr>
      <dsp:spPr>
        <a:xfrm>
          <a:off x="1033804" y="6401"/>
          <a:ext cx="3246569" cy="1150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732" tIns="121732" rIns="121732" bIns="121732" numCol="1" spcCol="1270" rtlCol="0" anchor="ctr" anchorCtr="0">
          <a:noAutofit/>
        </a:bodyPr>
        <a:lstStyle/>
        <a:p>
          <a:pPr marL="0" lvl="0" indent="0" algn="l" defTabSz="1111250">
            <a:lnSpc>
              <a:spcPct val="100000"/>
            </a:lnSpc>
            <a:spcBef>
              <a:spcPct val="0"/>
            </a:spcBef>
            <a:spcAft>
              <a:spcPct val="35000"/>
            </a:spcAft>
            <a:buNone/>
          </a:pPr>
          <a:r>
            <a:rPr lang="fr-CA" sz="2500" b="1" kern="1200" noProof="0" err="1"/>
            <a:t>Prerequisites</a:t>
          </a:r>
          <a:endParaRPr lang="fr-CA" sz="2500" b="1" kern="1200" noProof="0"/>
        </a:p>
      </dsp:txBody>
      <dsp:txXfrm>
        <a:off x="1033804" y="6401"/>
        <a:ext cx="3246569" cy="1150227"/>
      </dsp:txXfrm>
    </dsp:sp>
    <dsp:sp modelId="{B7CA3AAE-2570-4B0B-8F83-B913D4186354}">
      <dsp:nvSpPr>
        <dsp:cNvPr id="0" name=""/>
        <dsp:cNvSpPr/>
      </dsp:nvSpPr>
      <dsp:spPr>
        <a:xfrm>
          <a:off x="3501929" y="0"/>
          <a:ext cx="3820946" cy="1150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732" tIns="121732" rIns="121732" bIns="121732" numCol="1" spcCol="1270" rtlCol="0" anchor="ctr" anchorCtr="0">
          <a:noAutofit/>
        </a:bodyPr>
        <a:lstStyle/>
        <a:p>
          <a:pPr marL="0" lvl="0" indent="0" algn="l" defTabSz="666750">
            <a:lnSpc>
              <a:spcPct val="100000"/>
            </a:lnSpc>
            <a:spcBef>
              <a:spcPct val="0"/>
            </a:spcBef>
            <a:spcAft>
              <a:spcPct val="35000"/>
            </a:spcAft>
            <a:buNone/>
          </a:pPr>
          <a:r>
            <a:rPr lang="fr-CA" sz="1500" kern="1200" noProof="0"/>
            <a:t>Age : N/A</a:t>
          </a:r>
          <a:endParaRPr lang="fr-FR" sz="1500" kern="1200" noProof="0"/>
        </a:p>
        <a:p>
          <a:pPr marL="0" lvl="0" indent="0" algn="l" defTabSz="666750">
            <a:lnSpc>
              <a:spcPct val="100000"/>
            </a:lnSpc>
            <a:spcBef>
              <a:spcPct val="0"/>
            </a:spcBef>
            <a:spcAft>
              <a:spcPct val="35000"/>
            </a:spcAft>
            <a:buNone/>
          </a:pPr>
          <a:r>
            <a:rPr lang="en-US" sz="1500" kern="1200" noProof="0"/>
            <a:t>Phase 3 / Silver star / Level 3 completed</a:t>
          </a:r>
          <a:endParaRPr lang="fr-CA" sz="1500" kern="1200" noProof="0"/>
        </a:p>
      </dsp:txBody>
      <dsp:txXfrm>
        <a:off x="3501929" y="0"/>
        <a:ext cx="3820946" cy="1150227"/>
      </dsp:txXfrm>
    </dsp:sp>
    <dsp:sp modelId="{E36F954F-941C-4AD4-858F-F16E7657E5C8}">
      <dsp:nvSpPr>
        <dsp:cNvPr id="0" name=""/>
        <dsp:cNvSpPr/>
      </dsp:nvSpPr>
      <dsp:spPr>
        <a:xfrm>
          <a:off x="-294707" y="1444186"/>
          <a:ext cx="7214598" cy="11502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1A9B89-FB60-4CAE-BC7C-69A4229EC1D0}">
      <dsp:nvSpPr>
        <dsp:cNvPr id="0" name=""/>
        <dsp:cNvSpPr/>
      </dsp:nvSpPr>
      <dsp:spPr>
        <a:xfrm>
          <a:off x="53235" y="1702987"/>
          <a:ext cx="632625" cy="632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A5D7EC-952E-40D6-BD38-DF5B6C4C1CC8}">
      <dsp:nvSpPr>
        <dsp:cNvPr id="0" name=""/>
        <dsp:cNvSpPr/>
      </dsp:nvSpPr>
      <dsp:spPr>
        <a:xfrm>
          <a:off x="1033804" y="1444186"/>
          <a:ext cx="3246569" cy="1150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732" tIns="121732" rIns="121732" bIns="121732" numCol="1" spcCol="1270" rtlCol="0" anchor="ctr" anchorCtr="0">
          <a:noAutofit/>
        </a:bodyPr>
        <a:lstStyle/>
        <a:p>
          <a:pPr marL="0" lvl="0" indent="0" algn="l" defTabSz="1111250">
            <a:lnSpc>
              <a:spcPct val="100000"/>
            </a:lnSpc>
            <a:spcBef>
              <a:spcPct val="0"/>
            </a:spcBef>
            <a:spcAft>
              <a:spcPct val="35000"/>
            </a:spcAft>
            <a:buNone/>
          </a:pPr>
          <a:r>
            <a:rPr lang="fr-FR" sz="2500" b="1" kern="1200" noProof="0"/>
            <a:t>Course objectives</a:t>
          </a:r>
        </a:p>
      </dsp:txBody>
      <dsp:txXfrm>
        <a:off x="1033804" y="1444186"/>
        <a:ext cx="3246569" cy="1150227"/>
      </dsp:txXfrm>
    </dsp:sp>
    <dsp:sp modelId="{3AD12C58-0F6D-475F-8522-2B87D747F3A4}">
      <dsp:nvSpPr>
        <dsp:cNvPr id="0" name=""/>
        <dsp:cNvSpPr/>
      </dsp:nvSpPr>
      <dsp:spPr>
        <a:xfrm>
          <a:off x="3514441" y="1476691"/>
          <a:ext cx="3724883" cy="1150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732" tIns="121732" rIns="121732" bIns="121732" numCol="1" spcCol="1270" rtlCol="0" anchor="ctr" anchorCtr="0">
          <a:noAutofit/>
        </a:bodyPr>
        <a:lstStyle/>
        <a:p>
          <a:pPr marL="0" lvl="0" indent="0" algn="l" defTabSz="400050">
            <a:lnSpc>
              <a:spcPct val="100000"/>
            </a:lnSpc>
            <a:spcBef>
              <a:spcPct val="0"/>
            </a:spcBef>
            <a:spcAft>
              <a:spcPct val="35000"/>
            </a:spcAft>
            <a:buNone/>
          </a:pPr>
          <a:r>
            <a:rPr lang="en-US" sz="900" b="0" i="0" kern="1200"/>
            <a:t>provides cadets the opportunity to learn about vessel operations, restrictions, and navigation. They will also learn about aspects of on-water communication, such as distress signals, Maritime Mobile Service, and Radio Operations. </a:t>
          </a:r>
          <a:endParaRPr lang="fr-FR" sz="900" kern="1200" noProof="0"/>
        </a:p>
        <a:p>
          <a:pPr marL="0" lvl="0" indent="0" algn="l" defTabSz="400050">
            <a:lnSpc>
              <a:spcPct val="100000"/>
            </a:lnSpc>
            <a:spcBef>
              <a:spcPct val="0"/>
            </a:spcBef>
            <a:spcAft>
              <a:spcPct val="35000"/>
            </a:spcAft>
            <a:buNone/>
          </a:pPr>
          <a:r>
            <a:rPr lang="en-US" sz="900" b="0" i="0" kern="1200"/>
            <a:t>Cadets attending this course, if successful, can achieve SCOP Module 1 (Pleasure Craft Operator Competency) and SCOP Module 2 (Restricted Radio Operator's Certificate [Maritime]).</a:t>
          </a:r>
          <a:endParaRPr lang="fr-CA" sz="900" b="0" i="0" kern="1200"/>
        </a:p>
      </dsp:txBody>
      <dsp:txXfrm>
        <a:off x="3514441" y="1476691"/>
        <a:ext cx="3724883" cy="1150227"/>
      </dsp:txXfrm>
    </dsp:sp>
    <dsp:sp modelId="{FE9FD9B4-8FF5-4D53-AE16-CF830D6FD7C6}">
      <dsp:nvSpPr>
        <dsp:cNvPr id="0" name=""/>
        <dsp:cNvSpPr/>
      </dsp:nvSpPr>
      <dsp:spPr>
        <a:xfrm>
          <a:off x="-294707" y="2881970"/>
          <a:ext cx="7214598" cy="11502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B55265-7D73-4CD3-8BF9-0A500A46D345}">
      <dsp:nvSpPr>
        <dsp:cNvPr id="0" name=""/>
        <dsp:cNvSpPr/>
      </dsp:nvSpPr>
      <dsp:spPr>
        <a:xfrm>
          <a:off x="53235" y="3140771"/>
          <a:ext cx="632625" cy="6326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E7A830-4858-43E7-AFF0-B876DF734D7B}">
      <dsp:nvSpPr>
        <dsp:cNvPr id="0" name=""/>
        <dsp:cNvSpPr/>
      </dsp:nvSpPr>
      <dsp:spPr>
        <a:xfrm>
          <a:off x="1033804" y="2881970"/>
          <a:ext cx="3246569" cy="1150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732" tIns="121732" rIns="121732" bIns="121732" numCol="1" spcCol="1270" rtlCol="0" anchor="ctr" anchorCtr="0">
          <a:noAutofit/>
        </a:bodyPr>
        <a:lstStyle/>
        <a:p>
          <a:pPr marL="0" lvl="0" indent="0" algn="l" defTabSz="1111250">
            <a:lnSpc>
              <a:spcPct val="100000"/>
            </a:lnSpc>
            <a:spcBef>
              <a:spcPct val="0"/>
            </a:spcBef>
            <a:spcAft>
              <a:spcPct val="35000"/>
            </a:spcAft>
            <a:buNone/>
          </a:pPr>
          <a:r>
            <a:rPr lang="fr-FR" sz="2500" b="1" kern="1200" noProof="0"/>
            <a:t>Date</a:t>
          </a:r>
        </a:p>
      </dsp:txBody>
      <dsp:txXfrm>
        <a:off x="1033804" y="2881970"/>
        <a:ext cx="3246569" cy="1150227"/>
      </dsp:txXfrm>
    </dsp:sp>
    <dsp:sp modelId="{B59C1676-61BB-403A-A3B2-52E1C0D78EB6}">
      <dsp:nvSpPr>
        <dsp:cNvPr id="0" name=""/>
        <dsp:cNvSpPr/>
      </dsp:nvSpPr>
      <dsp:spPr>
        <a:xfrm>
          <a:off x="3624295" y="2888372"/>
          <a:ext cx="3434189" cy="1150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732" tIns="121732" rIns="121732" bIns="121732" numCol="1" spcCol="1270" rtlCol="0" anchor="ctr" anchorCtr="0">
          <a:noAutofit/>
        </a:bodyPr>
        <a:lstStyle/>
        <a:p>
          <a:pPr marL="0" lvl="0" indent="0" algn="l" defTabSz="666750">
            <a:lnSpc>
              <a:spcPct val="100000"/>
            </a:lnSpc>
            <a:spcBef>
              <a:spcPct val="0"/>
            </a:spcBef>
            <a:spcAft>
              <a:spcPct val="35000"/>
            </a:spcAft>
            <a:buNone/>
          </a:pPr>
          <a:r>
            <a:rPr lang="fr-CA" sz="1500" kern="1200" noProof="0"/>
            <a:t>22 July to 2 August 2024</a:t>
          </a:r>
          <a:endParaRPr lang="fr-FR" sz="1500" kern="1200" noProof="0"/>
        </a:p>
        <a:p>
          <a:pPr marL="0" lvl="0" indent="0" algn="l" defTabSz="666750">
            <a:lnSpc>
              <a:spcPct val="100000"/>
            </a:lnSpc>
            <a:spcBef>
              <a:spcPct val="0"/>
            </a:spcBef>
            <a:spcAft>
              <a:spcPct val="35000"/>
            </a:spcAft>
            <a:buNone/>
          </a:pPr>
          <a:endParaRPr lang="fr-CA" sz="1500" kern="1200" noProof="0"/>
        </a:p>
        <a:p>
          <a:pPr marL="0" lvl="0" indent="0" algn="l" defTabSz="666750">
            <a:lnSpc>
              <a:spcPct val="100000"/>
            </a:lnSpc>
            <a:spcBef>
              <a:spcPct val="0"/>
            </a:spcBef>
            <a:spcAft>
              <a:spcPct val="35000"/>
            </a:spcAft>
            <a:buNone/>
          </a:pPr>
          <a:endParaRPr lang="fr-CA" sz="1500" kern="1200" noProof="0"/>
        </a:p>
      </dsp:txBody>
      <dsp:txXfrm>
        <a:off x="3624295" y="2888372"/>
        <a:ext cx="3434189" cy="11502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5E852-4DA3-4167-A439-3BD723EBB1BB}">
      <dsp:nvSpPr>
        <dsp:cNvPr id="0" name=""/>
        <dsp:cNvSpPr/>
      </dsp:nvSpPr>
      <dsp:spPr>
        <a:xfrm>
          <a:off x="-182188" y="6546"/>
          <a:ext cx="7698137" cy="1176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E1BA4D-7A4F-4090-9CB6-FF54FCB5B274}">
      <dsp:nvSpPr>
        <dsp:cNvPr id="0" name=""/>
        <dsp:cNvSpPr/>
      </dsp:nvSpPr>
      <dsp:spPr>
        <a:xfrm>
          <a:off x="173633" y="271207"/>
          <a:ext cx="646948" cy="6469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330F75-A898-4860-B77D-5019C08AC6F3}">
      <dsp:nvSpPr>
        <dsp:cNvPr id="0" name=""/>
        <dsp:cNvSpPr/>
      </dsp:nvSpPr>
      <dsp:spPr>
        <a:xfrm>
          <a:off x="1176403" y="6546"/>
          <a:ext cx="3464161" cy="117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89" tIns="124489" rIns="124489" bIns="124489" numCol="1" spcCol="1270" rtlCol="0" anchor="ctr" anchorCtr="0">
          <a:noAutofit/>
        </a:bodyPr>
        <a:lstStyle/>
        <a:p>
          <a:pPr marL="0" lvl="0" indent="0" algn="l" defTabSz="1111250">
            <a:lnSpc>
              <a:spcPct val="100000"/>
            </a:lnSpc>
            <a:spcBef>
              <a:spcPct val="0"/>
            </a:spcBef>
            <a:spcAft>
              <a:spcPct val="35000"/>
            </a:spcAft>
            <a:buNone/>
          </a:pPr>
          <a:r>
            <a:rPr lang="fr-CA" sz="2500" b="1" kern="1200" noProof="0" err="1"/>
            <a:t>Prerequisites</a:t>
          </a:r>
          <a:endParaRPr lang="fr-CA" sz="2500" b="1" kern="1200" noProof="0"/>
        </a:p>
      </dsp:txBody>
      <dsp:txXfrm>
        <a:off x="1176403" y="6546"/>
        <a:ext cx="3464161" cy="1176270"/>
      </dsp:txXfrm>
    </dsp:sp>
    <dsp:sp modelId="{937FEF3F-E9A5-4FCB-A31C-2C9A321EAE2D}">
      <dsp:nvSpPr>
        <dsp:cNvPr id="0" name=""/>
        <dsp:cNvSpPr/>
      </dsp:nvSpPr>
      <dsp:spPr>
        <a:xfrm>
          <a:off x="4343683" y="6546"/>
          <a:ext cx="3466489" cy="117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89" tIns="124489" rIns="124489" bIns="124489" numCol="1" spcCol="1270" rtlCol="0" anchor="ctr" anchorCtr="0">
          <a:noAutofit/>
        </a:bodyPr>
        <a:lstStyle/>
        <a:p>
          <a:pPr marL="0" lvl="0" indent="0" algn="l" defTabSz="755650">
            <a:lnSpc>
              <a:spcPct val="100000"/>
            </a:lnSpc>
            <a:spcBef>
              <a:spcPct val="0"/>
            </a:spcBef>
            <a:spcAft>
              <a:spcPct val="35000"/>
            </a:spcAft>
            <a:buNone/>
          </a:pPr>
          <a:r>
            <a:rPr lang="fr-CA" sz="1700" kern="1200" noProof="0"/>
            <a:t>Âge : N/A</a:t>
          </a:r>
          <a:endParaRPr lang="fr-FR" sz="1700" kern="1200" noProof="0"/>
        </a:p>
        <a:p>
          <a:pPr marL="0" lvl="0" indent="0" algn="l" defTabSz="755650">
            <a:lnSpc>
              <a:spcPct val="100000"/>
            </a:lnSpc>
            <a:spcBef>
              <a:spcPct val="0"/>
            </a:spcBef>
            <a:spcAft>
              <a:spcPct val="35000"/>
            </a:spcAft>
            <a:buNone/>
          </a:pPr>
          <a:r>
            <a:rPr lang="en-US" sz="1700" kern="1200" noProof="0"/>
            <a:t>Phase 3 / Silver star / Level 3 completed</a:t>
          </a:r>
          <a:endParaRPr lang="fr-CA" sz="1700" kern="1200" noProof="0"/>
        </a:p>
      </dsp:txBody>
      <dsp:txXfrm>
        <a:off x="4343683" y="6546"/>
        <a:ext cx="3466489" cy="1176270"/>
      </dsp:txXfrm>
    </dsp:sp>
    <dsp:sp modelId="{543A0E3A-2164-4382-84EE-249A1FD1658F}">
      <dsp:nvSpPr>
        <dsp:cNvPr id="0" name=""/>
        <dsp:cNvSpPr/>
      </dsp:nvSpPr>
      <dsp:spPr>
        <a:xfrm>
          <a:off x="-182188" y="1476884"/>
          <a:ext cx="7698137" cy="1176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583606-D710-4AAC-98D1-1AB4824FEAB7}">
      <dsp:nvSpPr>
        <dsp:cNvPr id="0" name=""/>
        <dsp:cNvSpPr/>
      </dsp:nvSpPr>
      <dsp:spPr>
        <a:xfrm>
          <a:off x="173633" y="1741545"/>
          <a:ext cx="646948" cy="6469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04ADA4-5BED-4C9D-8CC8-2C81C566C83F}">
      <dsp:nvSpPr>
        <dsp:cNvPr id="0" name=""/>
        <dsp:cNvSpPr/>
      </dsp:nvSpPr>
      <dsp:spPr>
        <a:xfrm>
          <a:off x="1176403" y="1476884"/>
          <a:ext cx="3464161" cy="117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89" tIns="124489" rIns="124489" bIns="124489" numCol="1" spcCol="1270" rtlCol="0" anchor="ctr" anchorCtr="0">
          <a:noAutofit/>
        </a:bodyPr>
        <a:lstStyle/>
        <a:p>
          <a:pPr marL="0" lvl="0" indent="0" algn="l" defTabSz="1111250">
            <a:lnSpc>
              <a:spcPct val="100000"/>
            </a:lnSpc>
            <a:spcBef>
              <a:spcPct val="0"/>
            </a:spcBef>
            <a:spcAft>
              <a:spcPct val="35000"/>
            </a:spcAft>
            <a:buNone/>
          </a:pPr>
          <a:r>
            <a:rPr lang="fr-CA" sz="2500" b="1" kern="1200" noProof="0"/>
            <a:t>Course objectives</a:t>
          </a:r>
        </a:p>
      </dsp:txBody>
      <dsp:txXfrm>
        <a:off x="1176403" y="1476884"/>
        <a:ext cx="3464161" cy="1176270"/>
      </dsp:txXfrm>
    </dsp:sp>
    <dsp:sp modelId="{509D9702-F48A-403D-93CD-559AC39A15CD}">
      <dsp:nvSpPr>
        <dsp:cNvPr id="0" name=""/>
        <dsp:cNvSpPr/>
      </dsp:nvSpPr>
      <dsp:spPr>
        <a:xfrm>
          <a:off x="4273531" y="1476884"/>
          <a:ext cx="3606793" cy="117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89" tIns="124489" rIns="124489" bIns="124489" numCol="1" spcCol="1270" rtlCol="0" anchor="ctr" anchorCtr="0">
          <a:noAutofit/>
        </a:bodyPr>
        <a:lstStyle/>
        <a:p>
          <a:pPr marL="0" lvl="0" indent="0" algn="l" defTabSz="444500">
            <a:lnSpc>
              <a:spcPct val="100000"/>
            </a:lnSpc>
            <a:spcBef>
              <a:spcPct val="0"/>
            </a:spcBef>
            <a:spcAft>
              <a:spcPct val="35000"/>
            </a:spcAft>
            <a:buNone/>
          </a:pPr>
          <a:r>
            <a:rPr lang="en-US" sz="1000" b="0" i="0" kern="1200"/>
            <a:t>The Basic Microdrone Operator course provides cadets the opportunity to learn about drones in the Canadian Armed Forces, prepare for the Transport Canada exam, and explore careers involving drones.</a:t>
          </a:r>
          <a:endParaRPr lang="fr-FR" sz="1000" kern="1200" noProof="0"/>
        </a:p>
        <a:p>
          <a:pPr marL="0" lvl="0" indent="0" algn="l" defTabSz="444500">
            <a:lnSpc>
              <a:spcPct val="100000"/>
            </a:lnSpc>
            <a:spcBef>
              <a:spcPct val="0"/>
            </a:spcBef>
            <a:spcAft>
              <a:spcPct val="35000"/>
            </a:spcAft>
            <a:buNone/>
          </a:pPr>
          <a:r>
            <a:rPr lang="en-US" sz="1000" b="0" i="0" kern="1200"/>
            <a:t>Cadets attending this course, if successful, can achieve Transport Canada certification.</a:t>
          </a:r>
          <a:endParaRPr lang="fr-CA" sz="1000" b="0" i="0" kern="1200"/>
        </a:p>
      </dsp:txBody>
      <dsp:txXfrm>
        <a:off x="4273531" y="1476884"/>
        <a:ext cx="3606793" cy="1176270"/>
      </dsp:txXfrm>
    </dsp:sp>
    <dsp:sp modelId="{D73029E2-D4C5-4298-8280-662342A158D4}">
      <dsp:nvSpPr>
        <dsp:cNvPr id="0" name=""/>
        <dsp:cNvSpPr/>
      </dsp:nvSpPr>
      <dsp:spPr>
        <a:xfrm>
          <a:off x="-182188" y="2947222"/>
          <a:ext cx="7698137" cy="1176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6F5148-13F1-4DBE-B350-266CBC2F89E7}">
      <dsp:nvSpPr>
        <dsp:cNvPr id="0" name=""/>
        <dsp:cNvSpPr/>
      </dsp:nvSpPr>
      <dsp:spPr>
        <a:xfrm>
          <a:off x="173633" y="3211882"/>
          <a:ext cx="646948" cy="6469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D88A98-DD47-41B2-A208-5AA408D78603}">
      <dsp:nvSpPr>
        <dsp:cNvPr id="0" name=""/>
        <dsp:cNvSpPr/>
      </dsp:nvSpPr>
      <dsp:spPr>
        <a:xfrm>
          <a:off x="1176403" y="2947222"/>
          <a:ext cx="3464161" cy="117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89" tIns="124489" rIns="124489" bIns="124489" numCol="1" spcCol="1270" rtlCol="0" anchor="ctr" anchorCtr="0">
          <a:noAutofit/>
        </a:bodyPr>
        <a:lstStyle/>
        <a:p>
          <a:pPr marL="0" lvl="0" indent="0" algn="l" defTabSz="1111250">
            <a:lnSpc>
              <a:spcPct val="100000"/>
            </a:lnSpc>
            <a:spcBef>
              <a:spcPct val="0"/>
            </a:spcBef>
            <a:spcAft>
              <a:spcPct val="35000"/>
            </a:spcAft>
            <a:buNone/>
          </a:pPr>
          <a:r>
            <a:rPr lang="fr-FR" sz="2500" b="1" kern="1200" noProof="0"/>
            <a:t>Date</a:t>
          </a:r>
        </a:p>
      </dsp:txBody>
      <dsp:txXfrm>
        <a:off x="1176403" y="2947222"/>
        <a:ext cx="3464161" cy="1176270"/>
      </dsp:txXfrm>
    </dsp:sp>
    <dsp:sp modelId="{E5BE8A5A-DF24-4CAC-853D-D11CB9D9CD30}">
      <dsp:nvSpPr>
        <dsp:cNvPr id="0" name=""/>
        <dsp:cNvSpPr/>
      </dsp:nvSpPr>
      <dsp:spPr>
        <a:xfrm>
          <a:off x="4343683" y="2947222"/>
          <a:ext cx="3466489" cy="117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89" tIns="124489" rIns="124489" bIns="124489" numCol="1" spcCol="1270" rtlCol="0" anchor="ctr" anchorCtr="0">
          <a:noAutofit/>
        </a:bodyPr>
        <a:lstStyle/>
        <a:p>
          <a:pPr marL="0" lvl="0" indent="0" algn="l" defTabSz="755650">
            <a:lnSpc>
              <a:spcPct val="100000"/>
            </a:lnSpc>
            <a:spcBef>
              <a:spcPct val="0"/>
            </a:spcBef>
            <a:spcAft>
              <a:spcPct val="35000"/>
            </a:spcAft>
            <a:buNone/>
          </a:pPr>
          <a:r>
            <a:rPr lang="en-US" sz="1700" kern="1200" noProof="0"/>
            <a:t>5 to 16 August 2024</a:t>
          </a:r>
          <a:endParaRPr lang="fr-FR" sz="1700" kern="1200" noProof="0"/>
        </a:p>
      </dsp:txBody>
      <dsp:txXfrm>
        <a:off x="4343683" y="2947222"/>
        <a:ext cx="3466489" cy="11762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025DB-AE1C-4D6B-98CB-3B95712C901C}">
      <dsp:nvSpPr>
        <dsp:cNvPr id="0" name=""/>
        <dsp:cNvSpPr/>
      </dsp:nvSpPr>
      <dsp:spPr>
        <a:xfrm>
          <a:off x="964885" y="34674"/>
          <a:ext cx="1029634" cy="10296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629F31-D08C-41EF-B1E1-F76794688582}">
      <dsp:nvSpPr>
        <dsp:cNvPr id="0" name=""/>
        <dsp:cNvSpPr/>
      </dsp:nvSpPr>
      <dsp:spPr>
        <a:xfrm>
          <a:off x="8796" y="1224617"/>
          <a:ext cx="2941811" cy="441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244600">
            <a:lnSpc>
              <a:spcPct val="100000"/>
            </a:lnSpc>
            <a:spcBef>
              <a:spcPct val="0"/>
            </a:spcBef>
            <a:spcAft>
              <a:spcPct val="35000"/>
            </a:spcAft>
            <a:buNone/>
            <a:defRPr b="1"/>
          </a:pPr>
          <a:r>
            <a:rPr lang="fr-CA" sz="2800" b="1" kern="1200" noProof="0" err="1"/>
            <a:t>Prerequisites</a:t>
          </a:r>
          <a:endParaRPr lang="fr-CA" sz="2800" b="1" kern="1200" noProof="0"/>
        </a:p>
      </dsp:txBody>
      <dsp:txXfrm>
        <a:off x="8796" y="1224617"/>
        <a:ext cx="2941811" cy="441271"/>
      </dsp:txXfrm>
    </dsp:sp>
    <dsp:sp modelId="{E73D8D59-B4CF-4FB8-B1CE-F5D635B8AD05}">
      <dsp:nvSpPr>
        <dsp:cNvPr id="0" name=""/>
        <dsp:cNvSpPr/>
      </dsp:nvSpPr>
      <dsp:spPr>
        <a:xfrm>
          <a:off x="8796" y="1740451"/>
          <a:ext cx="2941811" cy="202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77850">
            <a:lnSpc>
              <a:spcPct val="100000"/>
            </a:lnSpc>
            <a:spcBef>
              <a:spcPct val="0"/>
            </a:spcBef>
            <a:spcAft>
              <a:spcPct val="35000"/>
            </a:spcAft>
            <a:buNone/>
          </a:pPr>
          <a:r>
            <a:rPr lang="fr-CA" sz="1300" kern="1200" noProof="0"/>
            <a:t>Âge : N/A</a:t>
          </a:r>
          <a:endParaRPr lang="fr-FR" sz="1300" kern="1200" noProof="0"/>
        </a:p>
        <a:p>
          <a:pPr marL="0" lvl="0" indent="0" algn="ctr" defTabSz="577850">
            <a:lnSpc>
              <a:spcPct val="100000"/>
            </a:lnSpc>
            <a:spcBef>
              <a:spcPct val="0"/>
            </a:spcBef>
            <a:spcAft>
              <a:spcPct val="35000"/>
            </a:spcAft>
            <a:buNone/>
          </a:pPr>
          <a:r>
            <a:rPr lang="en-US" sz="1300" kern="1200" noProof="0"/>
            <a:t>Phase 3 / Silver star / Level 3 completed</a:t>
          </a:r>
        </a:p>
        <a:p>
          <a:pPr marL="0" lvl="0" indent="0" algn="ctr" defTabSz="577850">
            <a:lnSpc>
              <a:spcPct val="100000"/>
            </a:lnSpc>
            <a:spcBef>
              <a:spcPct val="0"/>
            </a:spcBef>
            <a:spcAft>
              <a:spcPct val="35000"/>
            </a:spcAft>
            <a:buNone/>
          </a:pPr>
          <a:r>
            <a:rPr lang="fr-CA" sz="1300" u="sng" kern="1200" noProof="0"/>
            <a:t>Minimum Hardware</a:t>
          </a:r>
          <a:r>
            <a:rPr lang="fr-CA" sz="1300" kern="1200" noProof="0"/>
            <a:t>:</a:t>
          </a:r>
        </a:p>
        <a:p>
          <a:pPr marL="0" lvl="0" indent="0" algn="ctr" defTabSz="444500">
            <a:lnSpc>
              <a:spcPct val="100000"/>
            </a:lnSpc>
            <a:spcBef>
              <a:spcPct val="0"/>
            </a:spcBef>
            <a:spcAft>
              <a:spcPct val="35000"/>
            </a:spcAft>
            <a:buNone/>
          </a:pPr>
          <a:r>
            <a:rPr lang="fr-CA" sz="1000" kern="1200" noProof="0"/>
            <a:t>Processor: Intel® Core™ i5, or AMD Ryzen™ 5</a:t>
          </a:r>
        </a:p>
        <a:p>
          <a:pPr marL="0" lvl="0" indent="0" algn="ctr" defTabSz="444500">
            <a:lnSpc>
              <a:spcPct val="100000"/>
            </a:lnSpc>
            <a:spcBef>
              <a:spcPct val="0"/>
            </a:spcBef>
            <a:spcAft>
              <a:spcPct val="35000"/>
            </a:spcAft>
            <a:buNone/>
          </a:pPr>
          <a:r>
            <a:rPr lang="fr-CA" sz="1000" kern="1200" noProof="0"/>
            <a:t>Memory/RAM: 8 GB</a:t>
          </a:r>
        </a:p>
        <a:p>
          <a:pPr marL="0" lvl="0" indent="0" algn="ctr" defTabSz="444500">
            <a:lnSpc>
              <a:spcPct val="100000"/>
            </a:lnSpc>
            <a:spcBef>
              <a:spcPct val="0"/>
            </a:spcBef>
            <a:spcAft>
              <a:spcPct val="35000"/>
            </a:spcAft>
            <a:buNone/>
          </a:pPr>
          <a:r>
            <a:rPr lang="fr-CA" sz="1000" kern="1200" noProof="0"/>
            <a:t>Disk Space: 3 GB</a:t>
          </a:r>
        </a:p>
        <a:p>
          <a:pPr marL="0" lvl="0" indent="0" algn="ctr" defTabSz="444500">
            <a:lnSpc>
              <a:spcPct val="100000"/>
            </a:lnSpc>
            <a:spcBef>
              <a:spcPct val="0"/>
            </a:spcBef>
            <a:spcAft>
              <a:spcPct val="35000"/>
            </a:spcAft>
            <a:buNone/>
          </a:pPr>
          <a:r>
            <a:rPr lang="en-US" sz="1000" kern="1200" noProof="0"/>
            <a:t>Graphics Card: graphic card must support OpenGL 2.0.</a:t>
          </a:r>
          <a:endParaRPr lang="fr-CA" sz="1000" kern="1200" noProof="0"/>
        </a:p>
        <a:p>
          <a:pPr marL="0" lvl="0" indent="0" algn="ctr" defTabSz="444500">
            <a:lnSpc>
              <a:spcPct val="100000"/>
            </a:lnSpc>
            <a:spcBef>
              <a:spcPct val="0"/>
            </a:spcBef>
            <a:spcAft>
              <a:spcPct val="35000"/>
            </a:spcAft>
            <a:buNone/>
          </a:pPr>
          <a:r>
            <a:rPr lang="fr-CA" sz="1000" kern="1200" noProof="0"/>
            <a:t>1 GB (minimum)</a:t>
          </a:r>
        </a:p>
        <a:p>
          <a:pPr marL="0" lvl="0" indent="0" algn="ctr" defTabSz="444500">
            <a:lnSpc>
              <a:spcPct val="100000"/>
            </a:lnSpc>
            <a:spcBef>
              <a:spcPct val="0"/>
            </a:spcBef>
            <a:spcAft>
              <a:spcPct val="35000"/>
            </a:spcAft>
            <a:buNone/>
          </a:pPr>
          <a:r>
            <a:rPr lang="en-US" sz="1000" kern="1200" noProof="0"/>
            <a:t>No Chrome Books or Apple Computers</a:t>
          </a:r>
          <a:endParaRPr lang="fr-CA" sz="1000" kern="1200" noProof="0"/>
        </a:p>
      </dsp:txBody>
      <dsp:txXfrm>
        <a:off x="8796" y="1740451"/>
        <a:ext cx="2941811" cy="2022344"/>
      </dsp:txXfrm>
    </dsp:sp>
    <dsp:sp modelId="{90F297BB-B807-494F-A422-4A735E4CD9CE}">
      <dsp:nvSpPr>
        <dsp:cNvPr id="0" name=""/>
        <dsp:cNvSpPr/>
      </dsp:nvSpPr>
      <dsp:spPr>
        <a:xfrm>
          <a:off x="4421514" y="34674"/>
          <a:ext cx="1029634" cy="10296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E4867-AB68-4FAA-BACB-980203883744}">
      <dsp:nvSpPr>
        <dsp:cNvPr id="0" name=""/>
        <dsp:cNvSpPr/>
      </dsp:nvSpPr>
      <dsp:spPr>
        <a:xfrm>
          <a:off x="3465425" y="1224617"/>
          <a:ext cx="2941811" cy="441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244600">
            <a:lnSpc>
              <a:spcPct val="100000"/>
            </a:lnSpc>
            <a:spcBef>
              <a:spcPct val="0"/>
            </a:spcBef>
            <a:spcAft>
              <a:spcPct val="35000"/>
            </a:spcAft>
            <a:buNone/>
            <a:defRPr b="1"/>
          </a:pPr>
          <a:r>
            <a:rPr lang="fr-CA" sz="2800" b="1" kern="1200" noProof="0"/>
            <a:t>Course objectives</a:t>
          </a:r>
        </a:p>
      </dsp:txBody>
      <dsp:txXfrm>
        <a:off x="3465425" y="1224617"/>
        <a:ext cx="2941811" cy="441271"/>
      </dsp:txXfrm>
    </dsp:sp>
    <dsp:sp modelId="{5A7A80CB-3030-4439-B250-C7EB13D6B008}">
      <dsp:nvSpPr>
        <dsp:cNvPr id="0" name=""/>
        <dsp:cNvSpPr/>
      </dsp:nvSpPr>
      <dsp:spPr>
        <a:xfrm>
          <a:off x="3465425" y="1740451"/>
          <a:ext cx="2941811" cy="202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33400">
            <a:lnSpc>
              <a:spcPct val="100000"/>
            </a:lnSpc>
            <a:spcBef>
              <a:spcPct val="0"/>
            </a:spcBef>
            <a:spcAft>
              <a:spcPct val="35000"/>
            </a:spcAft>
            <a:buNone/>
          </a:pPr>
          <a:r>
            <a:rPr lang="en-US" sz="1200" b="0" i="0" kern="1200"/>
            <a:t>The Nova Quest course provides cadets the opportunity to explore the Canadian Aerospace industry, its exciting past, and the potential future for advanced space technologies.</a:t>
          </a:r>
          <a:endParaRPr lang="fr-FR" sz="1200" kern="1200" noProof="0"/>
        </a:p>
        <a:p>
          <a:pPr marL="0" lvl="0" indent="0" algn="ctr" defTabSz="533400">
            <a:lnSpc>
              <a:spcPct val="100000"/>
            </a:lnSpc>
            <a:spcBef>
              <a:spcPct val="0"/>
            </a:spcBef>
            <a:spcAft>
              <a:spcPct val="35000"/>
            </a:spcAft>
            <a:buNone/>
          </a:pPr>
          <a:r>
            <a:rPr lang="en-US" sz="1200" b="0" i="0" kern="1200"/>
            <a:t>Activities include simulating life in space, and its intricacies in survival, communication, and exploration, identifying celestial objects, and exploring new technologies in the aerospace world.</a:t>
          </a:r>
          <a:endParaRPr lang="fr-CA" sz="1200" b="0" i="0" kern="1200"/>
        </a:p>
      </dsp:txBody>
      <dsp:txXfrm>
        <a:off x="3465425" y="1740451"/>
        <a:ext cx="2941811" cy="2022344"/>
      </dsp:txXfrm>
    </dsp:sp>
    <dsp:sp modelId="{75F851F3-E4CB-40E5-B0A1-9D9E9A679A1F}">
      <dsp:nvSpPr>
        <dsp:cNvPr id="0" name=""/>
        <dsp:cNvSpPr/>
      </dsp:nvSpPr>
      <dsp:spPr>
        <a:xfrm>
          <a:off x="7878143" y="34674"/>
          <a:ext cx="1029634" cy="10296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668509-EA7B-440A-BBF2-A0F2AECE1DCC}">
      <dsp:nvSpPr>
        <dsp:cNvPr id="0" name=""/>
        <dsp:cNvSpPr/>
      </dsp:nvSpPr>
      <dsp:spPr>
        <a:xfrm>
          <a:off x="6922054" y="1224617"/>
          <a:ext cx="2941811" cy="441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244600">
            <a:lnSpc>
              <a:spcPct val="100000"/>
            </a:lnSpc>
            <a:spcBef>
              <a:spcPct val="0"/>
            </a:spcBef>
            <a:spcAft>
              <a:spcPct val="35000"/>
            </a:spcAft>
            <a:buNone/>
            <a:defRPr b="1"/>
          </a:pPr>
          <a:r>
            <a:rPr lang="fr-FR" sz="2800" b="1" kern="1200" noProof="0"/>
            <a:t>Date</a:t>
          </a:r>
        </a:p>
      </dsp:txBody>
      <dsp:txXfrm>
        <a:off x="6922054" y="1224617"/>
        <a:ext cx="2941811" cy="441271"/>
      </dsp:txXfrm>
    </dsp:sp>
    <dsp:sp modelId="{E974D3E3-3F9F-41B7-88D0-92144FAD9395}">
      <dsp:nvSpPr>
        <dsp:cNvPr id="0" name=""/>
        <dsp:cNvSpPr/>
      </dsp:nvSpPr>
      <dsp:spPr>
        <a:xfrm>
          <a:off x="6922054" y="1740451"/>
          <a:ext cx="2941811" cy="202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066800">
            <a:lnSpc>
              <a:spcPct val="100000"/>
            </a:lnSpc>
            <a:spcBef>
              <a:spcPct val="0"/>
            </a:spcBef>
            <a:spcAft>
              <a:spcPct val="35000"/>
            </a:spcAft>
            <a:buNone/>
          </a:pPr>
          <a:r>
            <a:rPr lang="en-US" sz="2400" kern="1200" noProof="0"/>
            <a:t>5 to 16 August 2024</a:t>
          </a:r>
          <a:endParaRPr lang="fr-FR" sz="2400" kern="1200" noProof="0"/>
        </a:p>
      </dsp:txBody>
      <dsp:txXfrm>
        <a:off x="6922054" y="1740451"/>
        <a:ext cx="2941811" cy="20223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789040-A089-4502-8F86-96044F11F4E9}">
      <dsp:nvSpPr>
        <dsp:cNvPr id="0" name=""/>
        <dsp:cNvSpPr/>
      </dsp:nvSpPr>
      <dsp:spPr>
        <a:xfrm>
          <a:off x="0" y="2457"/>
          <a:ext cx="7572651" cy="1149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FDF0C0-99FE-4677-B422-749E8E13DB75}">
      <dsp:nvSpPr>
        <dsp:cNvPr id="0" name=""/>
        <dsp:cNvSpPr/>
      </dsp:nvSpPr>
      <dsp:spPr>
        <a:xfrm>
          <a:off x="347666" y="261052"/>
          <a:ext cx="632120" cy="6321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CE01B0-D365-4BAA-B676-C196003DC82F}">
      <dsp:nvSpPr>
        <dsp:cNvPr id="0" name=""/>
        <dsp:cNvSpPr/>
      </dsp:nvSpPr>
      <dsp:spPr>
        <a:xfrm>
          <a:off x="1327453" y="2457"/>
          <a:ext cx="3407692" cy="114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35" tIns="121635" rIns="121635" bIns="121635" numCol="1" spcCol="1270" rtlCol="0" anchor="ctr" anchorCtr="0">
          <a:noAutofit/>
        </a:bodyPr>
        <a:lstStyle/>
        <a:p>
          <a:pPr marL="0" lvl="0" indent="0" algn="l" defTabSz="1111250">
            <a:lnSpc>
              <a:spcPct val="100000"/>
            </a:lnSpc>
            <a:spcBef>
              <a:spcPct val="0"/>
            </a:spcBef>
            <a:spcAft>
              <a:spcPct val="35000"/>
            </a:spcAft>
            <a:buNone/>
          </a:pPr>
          <a:r>
            <a:rPr lang="fr-CA" sz="2500" b="1" kern="1200" noProof="0" err="1"/>
            <a:t>Prerequisites</a:t>
          </a:r>
          <a:endParaRPr lang="fr-CA" sz="2500" b="1" kern="1200" noProof="0"/>
        </a:p>
      </dsp:txBody>
      <dsp:txXfrm>
        <a:off x="1327453" y="2457"/>
        <a:ext cx="3407692" cy="1149310"/>
      </dsp:txXfrm>
    </dsp:sp>
    <dsp:sp modelId="{9DFE8935-9581-4436-9143-DEC8E43B4010}">
      <dsp:nvSpPr>
        <dsp:cNvPr id="0" name=""/>
        <dsp:cNvSpPr/>
      </dsp:nvSpPr>
      <dsp:spPr>
        <a:xfrm>
          <a:off x="4735146" y="2457"/>
          <a:ext cx="2836206" cy="114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35" tIns="121635" rIns="121635" bIns="121635" numCol="1" spcCol="1270" rtlCol="0" anchor="ctr" anchorCtr="0">
          <a:noAutofit/>
        </a:bodyPr>
        <a:lstStyle/>
        <a:p>
          <a:pPr marL="0" lvl="0" indent="0" algn="l" defTabSz="755650">
            <a:lnSpc>
              <a:spcPct val="100000"/>
            </a:lnSpc>
            <a:spcBef>
              <a:spcPct val="0"/>
            </a:spcBef>
            <a:spcAft>
              <a:spcPct val="35000"/>
            </a:spcAft>
            <a:buNone/>
          </a:pPr>
          <a:r>
            <a:rPr lang="fr-CA" sz="1700" kern="1200" noProof="0"/>
            <a:t>Âge : N/A</a:t>
          </a:r>
          <a:endParaRPr lang="fr-FR" sz="1700" kern="1200" noProof="0"/>
        </a:p>
        <a:p>
          <a:pPr marL="0" lvl="0" indent="0" algn="l" defTabSz="755650">
            <a:lnSpc>
              <a:spcPct val="100000"/>
            </a:lnSpc>
            <a:spcBef>
              <a:spcPct val="0"/>
            </a:spcBef>
            <a:spcAft>
              <a:spcPct val="35000"/>
            </a:spcAft>
            <a:buNone/>
          </a:pPr>
          <a:r>
            <a:rPr lang="en-US" sz="1700" kern="1200" noProof="0"/>
            <a:t>Phase 3 / Silver star / Level 3 completed</a:t>
          </a:r>
          <a:endParaRPr lang="fr-CA" sz="1700" kern="1200" noProof="0"/>
        </a:p>
      </dsp:txBody>
      <dsp:txXfrm>
        <a:off x="4735146" y="2457"/>
        <a:ext cx="2836206" cy="1149310"/>
      </dsp:txXfrm>
    </dsp:sp>
    <dsp:sp modelId="{ED6FFD08-5F60-4988-9C58-16274AEB12F0}">
      <dsp:nvSpPr>
        <dsp:cNvPr id="0" name=""/>
        <dsp:cNvSpPr/>
      </dsp:nvSpPr>
      <dsp:spPr>
        <a:xfrm>
          <a:off x="0" y="1439096"/>
          <a:ext cx="7572651" cy="1149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31E701-03B9-4520-8289-FA5ADA06EC6A}">
      <dsp:nvSpPr>
        <dsp:cNvPr id="0" name=""/>
        <dsp:cNvSpPr/>
      </dsp:nvSpPr>
      <dsp:spPr>
        <a:xfrm>
          <a:off x="347666" y="1697691"/>
          <a:ext cx="632120" cy="6321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BC6080-851D-4EB0-A867-B33676BCBA80}">
      <dsp:nvSpPr>
        <dsp:cNvPr id="0" name=""/>
        <dsp:cNvSpPr/>
      </dsp:nvSpPr>
      <dsp:spPr>
        <a:xfrm>
          <a:off x="1327453" y="1439096"/>
          <a:ext cx="3407692" cy="114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35" tIns="121635" rIns="121635" bIns="121635" numCol="1" spcCol="1270" rtlCol="0" anchor="ctr" anchorCtr="0">
          <a:noAutofit/>
        </a:bodyPr>
        <a:lstStyle/>
        <a:p>
          <a:pPr marL="0" lvl="0" indent="0" algn="l" defTabSz="1111250">
            <a:lnSpc>
              <a:spcPct val="100000"/>
            </a:lnSpc>
            <a:spcBef>
              <a:spcPct val="0"/>
            </a:spcBef>
            <a:spcAft>
              <a:spcPct val="35000"/>
            </a:spcAft>
            <a:buNone/>
          </a:pPr>
          <a:r>
            <a:rPr lang="fr-CA" sz="2500" b="1" kern="1200" noProof="0"/>
            <a:t>Course objectives</a:t>
          </a:r>
        </a:p>
      </dsp:txBody>
      <dsp:txXfrm>
        <a:off x="1327453" y="1439096"/>
        <a:ext cx="3407692" cy="1149310"/>
      </dsp:txXfrm>
    </dsp:sp>
    <dsp:sp modelId="{2053F145-2092-4173-8B43-D0EA0B425B2D}">
      <dsp:nvSpPr>
        <dsp:cNvPr id="0" name=""/>
        <dsp:cNvSpPr/>
      </dsp:nvSpPr>
      <dsp:spPr>
        <a:xfrm>
          <a:off x="4735146" y="1439096"/>
          <a:ext cx="2836206" cy="114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35" tIns="121635" rIns="121635" bIns="121635" numCol="1" spcCol="1270" rtlCol="0" anchor="ctr" anchorCtr="0">
          <a:noAutofit/>
        </a:bodyPr>
        <a:lstStyle/>
        <a:p>
          <a:pPr marL="0" lvl="0" indent="0" algn="l" defTabSz="400050">
            <a:lnSpc>
              <a:spcPct val="100000"/>
            </a:lnSpc>
            <a:spcBef>
              <a:spcPct val="0"/>
            </a:spcBef>
            <a:spcAft>
              <a:spcPct val="35000"/>
            </a:spcAft>
            <a:buNone/>
          </a:pPr>
          <a:r>
            <a:rPr lang="en-US" sz="900" b="0" i="0" kern="1200"/>
            <a:t>The Basic Coder course provides cadets the opportunity to explore coding and digital creativity. Activities include learning to use block code in Minecraft and coding a VR robot. Cadets will develop a digital community, compete in eSports competitions, and engage in discussions with the Canadian Armed Forces. </a:t>
          </a:r>
          <a:endParaRPr lang="fr-FR" sz="900" kern="1200" noProof="0"/>
        </a:p>
      </dsp:txBody>
      <dsp:txXfrm>
        <a:off x="4735146" y="1439096"/>
        <a:ext cx="2836206" cy="1149310"/>
      </dsp:txXfrm>
    </dsp:sp>
    <dsp:sp modelId="{3A24950A-5291-44C0-9718-851D6020EECF}">
      <dsp:nvSpPr>
        <dsp:cNvPr id="0" name=""/>
        <dsp:cNvSpPr/>
      </dsp:nvSpPr>
      <dsp:spPr>
        <a:xfrm>
          <a:off x="0" y="2875734"/>
          <a:ext cx="7572651" cy="1149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0D07C3-FADA-4B60-8FEE-25C63A81EA49}">
      <dsp:nvSpPr>
        <dsp:cNvPr id="0" name=""/>
        <dsp:cNvSpPr/>
      </dsp:nvSpPr>
      <dsp:spPr>
        <a:xfrm>
          <a:off x="347666" y="3134329"/>
          <a:ext cx="632120" cy="6321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0CF2EC-BBB4-4255-87CA-B060ED8C3ED7}">
      <dsp:nvSpPr>
        <dsp:cNvPr id="0" name=""/>
        <dsp:cNvSpPr/>
      </dsp:nvSpPr>
      <dsp:spPr>
        <a:xfrm>
          <a:off x="1327453" y="2875734"/>
          <a:ext cx="3407692" cy="114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35" tIns="121635" rIns="121635" bIns="121635" numCol="1" spcCol="1270" rtlCol="0" anchor="ctr" anchorCtr="0">
          <a:noAutofit/>
        </a:bodyPr>
        <a:lstStyle/>
        <a:p>
          <a:pPr marL="0" lvl="0" indent="0" algn="l" defTabSz="1111250">
            <a:lnSpc>
              <a:spcPct val="100000"/>
            </a:lnSpc>
            <a:spcBef>
              <a:spcPct val="0"/>
            </a:spcBef>
            <a:spcAft>
              <a:spcPct val="35000"/>
            </a:spcAft>
            <a:buNone/>
          </a:pPr>
          <a:r>
            <a:rPr lang="fr-FR" sz="2500" b="1" kern="1200" noProof="0"/>
            <a:t>Date</a:t>
          </a:r>
        </a:p>
      </dsp:txBody>
      <dsp:txXfrm>
        <a:off x="1327453" y="2875734"/>
        <a:ext cx="3407692" cy="1149310"/>
      </dsp:txXfrm>
    </dsp:sp>
    <dsp:sp modelId="{60CFC819-43D0-489C-A0FB-1D2D754C53B8}">
      <dsp:nvSpPr>
        <dsp:cNvPr id="0" name=""/>
        <dsp:cNvSpPr/>
      </dsp:nvSpPr>
      <dsp:spPr>
        <a:xfrm>
          <a:off x="4735146" y="2875734"/>
          <a:ext cx="2836206" cy="114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35" tIns="121635" rIns="121635" bIns="121635" numCol="1" spcCol="1270" rtlCol="0" anchor="ctr" anchorCtr="0">
          <a:noAutofit/>
        </a:bodyPr>
        <a:lstStyle/>
        <a:p>
          <a:pPr marL="0" lvl="0" indent="0" algn="l" defTabSz="755650">
            <a:lnSpc>
              <a:spcPct val="100000"/>
            </a:lnSpc>
            <a:spcBef>
              <a:spcPct val="0"/>
            </a:spcBef>
            <a:spcAft>
              <a:spcPct val="35000"/>
            </a:spcAft>
            <a:buNone/>
          </a:pPr>
          <a:r>
            <a:rPr lang="fr-CA" sz="1700" kern="1200" noProof="0"/>
            <a:t>22 July to 2 August 2024</a:t>
          </a:r>
          <a:endParaRPr lang="fr-FR" sz="1700" kern="1200" noProof="0"/>
        </a:p>
      </dsp:txBody>
      <dsp:txXfrm>
        <a:off x="4735146" y="2875734"/>
        <a:ext cx="2836206" cy="11493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ED44D-4FC7-4AA2-BB33-05F5A91D142D}">
      <dsp:nvSpPr>
        <dsp:cNvPr id="0" name=""/>
        <dsp:cNvSpPr/>
      </dsp:nvSpPr>
      <dsp:spPr>
        <a:xfrm>
          <a:off x="0" y="37567"/>
          <a:ext cx="7866350" cy="1223235"/>
        </a:xfrm>
        <a:prstGeom prst="roundRect">
          <a:avLst/>
        </a:prstGeom>
        <a:solidFill>
          <a:srgbClr val="00B0F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rtlCol="0" anchor="ctr" anchorCtr="0">
          <a:noAutofit/>
        </a:bodyPr>
        <a:lstStyle/>
        <a:p>
          <a:pPr marL="0" lvl="0" indent="0" algn="l" defTabSz="2266950" rtl="0">
            <a:lnSpc>
              <a:spcPct val="90000"/>
            </a:lnSpc>
            <a:spcBef>
              <a:spcPct val="0"/>
            </a:spcBef>
            <a:spcAft>
              <a:spcPct val="35000"/>
            </a:spcAft>
            <a:buNone/>
            <a:defRPr cap="all"/>
          </a:pPr>
          <a:r>
            <a:rPr lang="fr-FR" sz="5100" kern="1200" noProof="0">
              <a:latin typeface="Corbel" panose="020B0503020204020204"/>
            </a:rPr>
            <a:t>AIR  CADET</a:t>
          </a:r>
          <a:endParaRPr lang="fr-FR" sz="5100" kern="1200" noProof="0"/>
        </a:p>
      </dsp:txBody>
      <dsp:txXfrm>
        <a:off x="59713" y="97280"/>
        <a:ext cx="7746924" cy="1103809"/>
      </dsp:txXfrm>
    </dsp:sp>
    <dsp:sp modelId="{B2F8AFBA-B42B-4D2D-AF80-7C01EDB22AA2}">
      <dsp:nvSpPr>
        <dsp:cNvPr id="0" name=""/>
        <dsp:cNvSpPr/>
      </dsp:nvSpPr>
      <dsp:spPr>
        <a:xfrm>
          <a:off x="0" y="1407682"/>
          <a:ext cx="7866350" cy="1223235"/>
        </a:xfrm>
        <a:prstGeom prst="roundRect">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rtlCol="0" anchor="ctr" anchorCtr="0">
          <a:noAutofit/>
        </a:bodyPr>
        <a:lstStyle/>
        <a:p>
          <a:pPr marL="0" lvl="0" indent="0" algn="l" defTabSz="2266950" rtl="0">
            <a:lnSpc>
              <a:spcPct val="90000"/>
            </a:lnSpc>
            <a:spcBef>
              <a:spcPct val="0"/>
            </a:spcBef>
            <a:spcAft>
              <a:spcPct val="35000"/>
            </a:spcAft>
            <a:buNone/>
            <a:defRPr cap="all"/>
          </a:pPr>
          <a:r>
            <a:rPr lang="fr-FR" sz="5100" kern="1200" noProof="0">
              <a:latin typeface="Corbel" panose="020B0503020204020204"/>
            </a:rPr>
            <a:t>ARMY</a:t>
          </a:r>
          <a:r>
            <a:rPr lang="fr-FR" sz="5100" kern="1200">
              <a:latin typeface="Corbel" panose="020B0503020204020204"/>
            </a:rPr>
            <a:t> CADET</a:t>
          </a:r>
          <a:endParaRPr lang="fr-FR" sz="5100" kern="1200"/>
        </a:p>
      </dsp:txBody>
      <dsp:txXfrm>
        <a:off x="59713" y="1467395"/>
        <a:ext cx="7746924" cy="1103809"/>
      </dsp:txXfrm>
    </dsp:sp>
    <dsp:sp modelId="{0945F5BE-5193-4EAB-9200-265F052DCCD0}">
      <dsp:nvSpPr>
        <dsp:cNvPr id="0" name=""/>
        <dsp:cNvSpPr/>
      </dsp:nvSpPr>
      <dsp:spPr>
        <a:xfrm>
          <a:off x="0" y="2777797"/>
          <a:ext cx="7866350" cy="1223235"/>
        </a:xfrm>
        <a:prstGeom prst="roundRect">
          <a:avLst/>
        </a:prstGeom>
        <a:solidFill>
          <a:srgbClr val="00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rtlCol="0" anchor="ctr" anchorCtr="0">
          <a:noAutofit/>
        </a:bodyPr>
        <a:lstStyle/>
        <a:p>
          <a:pPr marL="0" lvl="0" indent="0" algn="l" defTabSz="2266950" rtl="0">
            <a:lnSpc>
              <a:spcPct val="90000"/>
            </a:lnSpc>
            <a:spcBef>
              <a:spcPct val="0"/>
            </a:spcBef>
            <a:spcAft>
              <a:spcPct val="35000"/>
            </a:spcAft>
            <a:buNone/>
            <a:defRPr cap="all"/>
          </a:pPr>
          <a:r>
            <a:rPr lang="fr-FR" sz="5100" kern="1200" noProof="0">
              <a:latin typeface="Corbel" panose="020B0503020204020204"/>
            </a:rPr>
            <a:t>NAVY</a:t>
          </a:r>
          <a:r>
            <a:rPr lang="fr-FR" sz="5100" kern="1200">
              <a:latin typeface="Corbel" panose="020B0503020204020204"/>
            </a:rPr>
            <a:t> CADET</a:t>
          </a:r>
          <a:endParaRPr lang="fr-FR" sz="5100" kern="1200"/>
        </a:p>
      </dsp:txBody>
      <dsp:txXfrm>
        <a:off x="59713" y="2837510"/>
        <a:ext cx="7746924" cy="1103809"/>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9.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2B5A0C4-99CF-415B-B321-75B1684C2D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66C1CE02-3400-4E1E-9EC7-A376244CFB6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F7434B-2D30-4BF5-A18A-55AACB8D88D5}" type="datetimeFigureOut">
              <a:rPr lang="fr-FR" smtClean="0"/>
              <a:t>04/03/2024</a:t>
            </a:fld>
            <a:endParaRPr lang="fr-FR"/>
          </a:p>
        </p:txBody>
      </p:sp>
      <p:sp>
        <p:nvSpPr>
          <p:cNvPr id="4" name="Espace réservé du pied de page 3">
            <a:extLst>
              <a:ext uri="{FF2B5EF4-FFF2-40B4-BE49-F238E27FC236}">
                <a16:creationId xmlns:a16="http://schemas.microsoft.com/office/drawing/2014/main" id="{567108D7-8574-41CF-89C2-2DE5BB80B0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1F744BBB-FF8F-4FCB-8335-21A31BB7AC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EB2B0D-81B0-4583-BB03-58A5C824BA76}" type="slidenum">
              <a:rPr lang="fr-FR" smtClean="0"/>
              <a:t>‹n°›</a:t>
            </a:fld>
            <a:endParaRPr lang="fr-FR"/>
          </a:p>
        </p:txBody>
      </p:sp>
    </p:spTree>
    <p:extLst>
      <p:ext uri="{BB962C8B-B14F-4D97-AF65-F5344CB8AC3E}">
        <p14:creationId xmlns:p14="http://schemas.microsoft.com/office/powerpoint/2010/main" val="4134259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3856E1-F257-43CD-9D8B-507046D12A4B}" type="datetimeFigureOut">
              <a:rPr lang="fr-FR" smtClean="0"/>
              <a:t>04/03/2024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Modifiez les styles du texte du masque</a:t>
            </a:r>
            <a:endParaRPr lang="fr-F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081D27-FF81-480E-AFD0-B7F1721D57D1}" type="slidenum">
              <a:rPr lang="fr-FR" smtClean="0"/>
              <a:t>‹n°›</a:t>
            </a:fld>
            <a:endParaRPr lang="fr-FR"/>
          </a:p>
        </p:txBody>
      </p:sp>
    </p:spTree>
    <p:extLst>
      <p:ext uri="{BB962C8B-B14F-4D97-AF65-F5344CB8AC3E}">
        <p14:creationId xmlns:p14="http://schemas.microsoft.com/office/powerpoint/2010/main" val="2261300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a:t>
            </a:fld>
            <a:endParaRPr lang="fr-FR"/>
          </a:p>
        </p:txBody>
      </p:sp>
    </p:spTree>
    <p:extLst>
      <p:ext uri="{BB962C8B-B14F-4D97-AF65-F5344CB8AC3E}">
        <p14:creationId xmlns:p14="http://schemas.microsoft.com/office/powerpoint/2010/main" val="1250445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12</a:t>
            </a:fld>
            <a:endParaRPr lang="fr-FR"/>
          </a:p>
        </p:txBody>
      </p:sp>
    </p:spTree>
    <p:extLst>
      <p:ext uri="{BB962C8B-B14F-4D97-AF65-F5344CB8AC3E}">
        <p14:creationId xmlns:p14="http://schemas.microsoft.com/office/powerpoint/2010/main" val="1714316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13</a:t>
            </a:fld>
            <a:endParaRPr lang="fr-FR"/>
          </a:p>
        </p:txBody>
      </p:sp>
    </p:spTree>
    <p:extLst>
      <p:ext uri="{BB962C8B-B14F-4D97-AF65-F5344CB8AC3E}">
        <p14:creationId xmlns:p14="http://schemas.microsoft.com/office/powerpoint/2010/main" val="3148723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14</a:t>
            </a:fld>
            <a:endParaRPr lang="fr-FR"/>
          </a:p>
        </p:txBody>
      </p:sp>
    </p:spTree>
    <p:extLst>
      <p:ext uri="{BB962C8B-B14F-4D97-AF65-F5344CB8AC3E}">
        <p14:creationId xmlns:p14="http://schemas.microsoft.com/office/powerpoint/2010/main" val="3111966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15</a:t>
            </a:fld>
            <a:endParaRPr lang="fr-FR"/>
          </a:p>
        </p:txBody>
      </p:sp>
    </p:spTree>
    <p:extLst>
      <p:ext uri="{BB962C8B-B14F-4D97-AF65-F5344CB8AC3E}">
        <p14:creationId xmlns:p14="http://schemas.microsoft.com/office/powerpoint/2010/main" val="3874309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16</a:t>
            </a:fld>
            <a:endParaRPr lang="fr-FR"/>
          </a:p>
        </p:txBody>
      </p:sp>
    </p:spTree>
    <p:extLst>
      <p:ext uri="{BB962C8B-B14F-4D97-AF65-F5344CB8AC3E}">
        <p14:creationId xmlns:p14="http://schemas.microsoft.com/office/powerpoint/2010/main" val="414757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17</a:t>
            </a:fld>
            <a:endParaRPr lang="fr-FR"/>
          </a:p>
        </p:txBody>
      </p:sp>
    </p:spTree>
    <p:extLst>
      <p:ext uri="{BB962C8B-B14F-4D97-AF65-F5344CB8AC3E}">
        <p14:creationId xmlns:p14="http://schemas.microsoft.com/office/powerpoint/2010/main" val="1029356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18</a:t>
            </a:fld>
            <a:endParaRPr lang="fr-FR"/>
          </a:p>
        </p:txBody>
      </p:sp>
    </p:spTree>
    <p:extLst>
      <p:ext uri="{BB962C8B-B14F-4D97-AF65-F5344CB8AC3E}">
        <p14:creationId xmlns:p14="http://schemas.microsoft.com/office/powerpoint/2010/main" val="2546886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19</a:t>
            </a:fld>
            <a:endParaRPr lang="fr-FR"/>
          </a:p>
        </p:txBody>
      </p:sp>
    </p:spTree>
    <p:extLst>
      <p:ext uri="{BB962C8B-B14F-4D97-AF65-F5344CB8AC3E}">
        <p14:creationId xmlns:p14="http://schemas.microsoft.com/office/powerpoint/2010/main" val="3904517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20</a:t>
            </a:fld>
            <a:endParaRPr lang="fr-FR"/>
          </a:p>
        </p:txBody>
      </p:sp>
    </p:spTree>
    <p:extLst>
      <p:ext uri="{BB962C8B-B14F-4D97-AF65-F5344CB8AC3E}">
        <p14:creationId xmlns:p14="http://schemas.microsoft.com/office/powerpoint/2010/main" val="74636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21</a:t>
            </a:fld>
            <a:endParaRPr lang="fr-FR"/>
          </a:p>
        </p:txBody>
      </p:sp>
    </p:spTree>
    <p:extLst>
      <p:ext uri="{BB962C8B-B14F-4D97-AF65-F5344CB8AC3E}">
        <p14:creationId xmlns:p14="http://schemas.microsoft.com/office/powerpoint/2010/main" val="2874122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3</a:t>
            </a:fld>
            <a:endParaRPr lang="fr-FR"/>
          </a:p>
        </p:txBody>
      </p:sp>
    </p:spTree>
    <p:extLst>
      <p:ext uri="{BB962C8B-B14F-4D97-AF65-F5344CB8AC3E}">
        <p14:creationId xmlns:p14="http://schemas.microsoft.com/office/powerpoint/2010/main" val="3769561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22</a:t>
            </a:fld>
            <a:endParaRPr lang="fr-FR"/>
          </a:p>
        </p:txBody>
      </p:sp>
    </p:spTree>
    <p:extLst>
      <p:ext uri="{BB962C8B-B14F-4D97-AF65-F5344CB8AC3E}">
        <p14:creationId xmlns:p14="http://schemas.microsoft.com/office/powerpoint/2010/main" val="3926556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23</a:t>
            </a:fld>
            <a:endParaRPr lang="fr-FR"/>
          </a:p>
        </p:txBody>
      </p:sp>
    </p:spTree>
    <p:extLst>
      <p:ext uri="{BB962C8B-B14F-4D97-AF65-F5344CB8AC3E}">
        <p14:creationId xmlns:p14="http://schemas.microsoft.com/office/powerpoint/2010/main" val="2610622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24</a:t>
            </a:fld>
            <a:endParaRPr lang="fr-FR"/>
          </a:p>
        </p:txBody>
      </p:sp>
    </p:spTree>
    <p:extLst>
      <p:ext uri="{BB962C8B-B14F-4D97-AF65-F5344CB8AC3E}">
        <p14:creationId xmlns:p14="http://schemas.microsoft.com/office/powerpoint/2010/main" val="3269811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25</a:t>
            </a:fld>
            <a:endParaRPr lang="fr-FR"/>
          </a:p>
        </p:txBody>
      </p:sp>
    </p:spTree>
    <p:extLst>
      <p:ext uri="{BB962C8B-B14F-4D97-AF65-F5344CB8AC3E}">
        <p14:creationId xmlns:p14="http://schemas.microsoft.com/office/powerpoint/2010/main" val="3424084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26</a:t>
            </a:fld>
            <a:endParaRPr lang="fr-FR"/>
          </a:p>
        </p:txBody>
      </p:sp>
    </p:spTree>
    <p:extLst>
      <p:ext uri="{BB962C8B-B14F-4D97-AF65-F5344CB8AC3E}">
        <p14:creationId xmlns:p14="http://schemas.microsoft.com/office/powerpoint/2010/main" val="3298386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27</a:t>
            </a:fld>
            <a:endParaRPr lang="fr-FR"/>
          </a:p>
        </p:txBody>
      </p:sp>
    </p:spTree>
    <p:extLst>
      <p:ext uri="{BB962C8B-B14F-4D97-AF65-F5344CB8AC3E}">
        <p14:creationId xmlns:p14="http://schemas.microsoft.com/office/powerpoint/2010/main" val="631074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28</a:t>
            </a:fld>
            <a:endParaRPr lang="fr-FR"/>
          </a:p>
        </p:txBody>
      </p:sp>
    </p:spTree>
    <p:extLst>
      <p:ext uri="{BB962C8B-B14F-4D97-AF65-F5344CB8AC3E}">
        <p14:creationId xmlns:p14="http://schemas.microsoft.com/office/powerpoint/2010/main" val="456680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29</a:t>
            </a:fld>
            <a:endParaRPr lang="fr-FR"/>
          </a:p>
        </p:txBody>
      </p:sp>
    </p:spTree>
    <p:extLst>
      <p:ext uri="{BB962C8B-B14F-4D97-AF65-F5344CB8AC3E}">
        <p14:creationId xmlns:p14="http://schemas.microsoft.com/office/powerpoint/2010/main" val="4105220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30</a:t>
            </a:fld>
            <a:endParaRPr lang="fr-FR"/>
          </a:p>
        </p:txBody>
      </p:sp>
    </p:spTree>
    <p:extLst>
      <p:ext uri="{BB962C8B-B14F-4D97-AF65-F5344CB8AC3E}">
        <p14:creationId xmlns:p14="http://schemas.microsoft.com/office/powerpoint/2010/main" val="1800199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31</a:t>
            </a:fld>
            <a:endParaRPr lang="fr-FR"/>
          </a:p>
        </p:txBody>
      </p:sp>
    </p:spTree>
    <p:extLst>
      <p:ext uri="{BB962C8B-B14F-4D97-AF65-F5344CB8AC3E}">
        <p14:creationId xmlns:p14="http://schemas.microsoft.com/office/powerpoint/2010/main" val="3672952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4</a:t>
            </a:fld>
            <a:endParaRPr lang="fr-FR"/>
          </a:p>
        </p:txBody>
      </p:sp>
    </p:spTree>
    <p:extLst>
      <p:ext uri="{BB962C8B-B14F-4D97-AF65-F5344CB8AC3E}">
        <p14:creationId xmlns:p14="http://schemas.microsoft.com/office/powerpoint/2010/main" val="194617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32</a:t>
            </a:fld>
            <a:endParaRPr lang="fr-FR"/>
          </a:p>
        </p:txBody>
      </p:sp>
    </p:spTree>
    <p:extLst>
      <p:ext uri="{BB962C8B-B14F-4D97-AF65-F5344CB8AC3E}">
        <p14:creationId xmlns:p14="http://schemas.microsoft.com/office/powerpoint/2010/main" val="3562788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33</a:t>
            </a:fld>
            <a:endParaRPr lang="fr-FR"/>
          </a:p>
        </p:txBody>
      </p:sp>
    </p:spTree>
    <p:extLst>
      <p:ext uri="{BB962C8B-B14F-4D97-AF65-F5344CB8AC3E}">
        <p14:creationId xmlns:p14="http://schemas.microsoft.com/office/powerpoint/2010/main" val="31686759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34</a:t>
            </a:fld>
            <a:endParaRPr lang="fr-FR"/>
          </a:p>
        </p:txBody>
      </p:sp>
    </p:spTree>
    <p:extLst>
      <p:ext uri="{BB962C8B-B14F-4D97-AF65-F5344CB8AC3E}">
        <p14:creationId xmlns:p14="http://schemas.microsoft.com/office/powerpoint/2010/main" val="4180239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35</a:t>
            </a:fld>
            <a:endParaRPr lang="fr-FR"/>
          </a:p>
        </p:txBody>
      </p:sp>
    </p:spTree>
    <p:extLst>
      <p:ext uri="{BB962C8B-B14F-4D97-AF65-F5344CB8AC3E}">
        <p14:creationId xmlns:p14="http://schemas.microsoft.com/office/powerpoint/2010/main" val="20425376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36</a:t>
            </a:fld>
            <a:endParaRPr lang="fr-FR"/>
          </a:p>
        </p:txBody>
      </p:sp>
    </p:spTree>
    <p:extLst>
      <p:ext uri="{BB962C8B-B14F-4D97-AF65-F5344CB8AC3E}">
        <p14:creationId xmlns:p14="http://schemas.microsoft.com/office/powerpoint/2010/main" val="41246775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37</a:t>
            </a:fld>
            <a:endParaRPr lang="fr-FR"/>
          </a:p>
        </p:txBody>
      </p:sp>
    </p:spTree>
    <p:extLst>
      <p:ext uri="{BB962C8B-B14F-4D97-AF65-F5344CB8AC3E}">
        <p14:creationId xmlns:p14="http://schemas.microsoft.com/office/powerpoint/2010/main" val="3953972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38</a:t>
            </a:fld>
            <a:endParaRPr lang="fr-FR"/>
          </a:p>
        </p:txBody>
      </p:sp>
    </p:spTree>
    <p:extLst>
      <p:ext uri="{BB962C8B-B14F-4D97-AF65-F5344CB8AC3E}">
        <p14:creationId xmlns:p14="http://schemas.microsoft.com/office/powerpoint/2010/main" val="3410864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39</a:t>
            </a:fld>
            <a:endParaRPr lang="fr-FR"/>
          </a:p>
        </p:txBody>
      </p:sp>
    </p:spTree>
    <p:extLst>
      <p:ext uri="{BB962C8B-B14F-4D97-AF65-F5344CB8AC3E}">
        <p14:creationId xmlns:p14="http://schemas.microsoft.com/office/powerpoint/2010/main" val="32145292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40</a:t>
            </a:fld>
            <a:endParaRPr lang="fr-FR"/>
          </a:p>
        </p:txBody>
      </p:sp>
    </p:spTree>
    <p:extLst>
      <p:ext uri="{BB962C8B-B14F-4D97-AF65-F5344CB8AC3E}">
        <p14:creationId xmlns:p14="http://schemas.microsoft.com/office/powerpoint/2010/main" val="5672738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41</a:t>
            </a:fld>
            <a:endParaRPr lang="fr-FR"/>
          </a:p>
        </p:txBody>
      </p:sp>
    </p:spTree>
    <p:extLst>
      <p:ext uri="{BB962C8B-B14F-4D97-AF65-F5344CB8AC3E}">
        <p14:creationId xmlns:p14="http://schemas.microsoft.com/office/powerpoint/2010/main" val="930211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5</a:t>
            </a:fld>
            <a:endParaRPr lang="fr-FR"/>
          </a:p>
        </p:txBody>
      </p:sp>
    </p:spTree>
    <p:extLst>
      <p:ext uri="{BB962C8B-B14F-4D97-AF65-F5344CB8AC3E}">
        <p14:creationId xmlns:p14="http://schemas.microsoft.com/office/powerpoint/2010/main" val="31651398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42</a:t>
            </a:fld>
            <a:endParaRPr lang="fr-FR"/>
          </a:p>
        </p:txBody>
      </p:sp>
    </p:spTree>
    <p:extLst>
      <p:ext uri="{BB962C8B-B14F-4D97-AF65-F5344CB8AC3E}">
        <p14:creationId xmlns:p14="http://schemas.microsoft.com/office/powerpoint/2010/main" val="1435098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43</a:t>
            </a:fld>
            <a:endParaRPr lang="fr-FR"/>
          </a:p>
        </p:txBody>
      </p:sp>
    </p:spTree>
    <p:extLst>
      <p:ext uri="{BB962C8B-B14F-4D97-AF65-F5344CB8AC3E}">
        <p14:creationId xmlns:p14="http://schemas.microsoft.com/office/powerpoint/2010/main" val="16496625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44</a:t>
            </a:fld>
            <a:endParaRPr lang="fr-FR"/>
          </a:p>
        </p:txBody>
      </p:sp>
    </p:spTree>
    <p:extLst>
      <p:ext uri="{BB962C8B-B14F-4D97-AF65-F5344CB8AC3E}">
        <p14:creationId xmlns:p14="http://schemas.microsoft.com/office/powerpoint/2010/main" val="2287991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45</a:t>
            </a:fld>
            <a:endParaRPr lang="fr-FR"/>
          </a:p>
        </p:txBody>
      </p:sp>
    </p:spTree>
    <p:extLst>
      <p:ext uri="{BB962C8B-B14F-4D97-AF65-F5344CB8AC3E}">
        <p14:creationId xmlns:p14="http://schemas.microsoft.com/office/powerpoint/2010/main" val="3881554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6</a:t>
            </a:fld>
            <a:endParaRPr lang="fr-FR"/>
          </a:p>
        </p:txBody>
      </p:sp>
    </p:spTree>
    <p:extLst>
      <p:ext uri="{BB962C8B-B14F-4D97-AF65-F5344CB8AC3E}">
        <p14:creationId xmlns:p14="http://schemas.microsoft.com/office/powerpoint/2010/main" val="3805757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8</a:t>
            </a:fld>
            <a:endParaRPr lang="fr-FR"/>
          </a:p>
        </p:txBody>
      </p:sp>
    </p:spTree>
    <p:extLst>
      <p:ext uri="{BB962C8B-B14F-4D97-AF65-F5344CB8AC3E}">
        <p14:creationId xmlns:p14="http://schemas.microsoft.com/office/powerpoint/2010/main" val="2033931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9</a:t>
            </a:fld>
            <a:endParaRPr lang="fr-FR"/>
          </a:p>
        </p:txBody>
      </p:sp>
    </p:spTree>
    <p:extLst>
      <p:ext uri="{BB962C8B-B14F-4D97-AF65-F5344CB8AC3E}">
        <p14:creationId xmlns:p14="http://schemas.microsoft.com/office/powerpoint/2010/main" val="1203806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10</a:t>
            </a:fld>
            <a:endParaRPr lang="fr-FR"/>
          </a:p>
        </p:txBody>
      </p:sp>
    </p:spTree>
    <p:extLst>
      <p:ext uri="{BB962C8B-B14F-4D97-AF65-F5344CB8AC3E}">
        <p14:creationId xmlns:p14="http://schemas.microsoft.com/office/powerpoint/2010/main" val="3745601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11</a:t>
            </a:fld>
            <a:endParaRPr lang="fr-FR"/>
          </a:p>
        </p:txBody>
      </p:sp>
    </p:spTree>
    <p:extLst>
      <p:ext uri="{BB962C8B-B14F-4D97-AF65-F5344CB8AC3E}">
        <p14:creationId xmlns:p14="http://schemas.microsoft.com/office/powerpoint/2010/main" val="2746049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fr-FR"/>
              <a:t>Modifiez le style du titre</a:t>
            </a:r>
            <a:endParaRPr lang="en-US"/>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lvl1pPr>
              <a:defRPr>
                <a:solidFill>
                  <a:schemeClr val="accent1"/>
                </a:solidFill>
              </a:defRPr>
            </a:lvl1pPr>
          </a:lstStyle>
          <a:p>
            <a:pPr rtl="0"/>
            <a:fld id="{20D7971E-4848-4FBE-AB67-632F553D7ACD}" type="datetime1">
              <a:rPr lang="fr-FR" noProof="0" smtClean="0"/>
              <a:t>04/03/2024</a:t>
            </a:fld>
            <a:endParaRPr lang="fr-FR" noProof="0"/>
          </a:p>
        </p:txBody>
      </p:sp>
      <p:sp>
        <p:nvSpPr>
          <p:cNvPr id="5" name="Footer Placeholder 4"/>
          <p:cNvSpPr>
            <a:spLocks noGrp="1"/>
          </p:cNvSpPr>
          <p:nvPr>
            <p:ph type="ftr" sz="quarter" idx="11"/>
          </p:nvPr>
        </p:nvSpPr>
        <p:spPr/>
        <p:txBody>
          <a:bodyPr/>
          <a:lstStyle>
            <a:lvl1pPr>
              <a:defRPr>
                <a:solidFill>
                  <a:schemeClr val="accent1"/>
                </a:solidFill>
              </a:defRPr>
            </a:lvl1pPr>
          </a:lstStyle>
          <a:p>
            <a:pPr rtl="0"/>
            <a:r>
              <a:rPr lang="fr-FR" noProof="0"/>
              <a:t>
              </a:t>
            </a: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rtl="0"/>
            <a:fld id="{6D22F896-40B5-4ADD-8801-0D06FADFA095}" type="slidenum">
              <a:rPr lang="fr-FR" noProof="0" smtClean="0"/>
              <a:t>‹n°›</a:t>
            </a:fld>
            <a:endParaRPr lang="fr-FR" noProof="0"/>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405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pPr rtl="0"/>
            <a:fld id="{B35720E1-3C6C-42ED-9C87-C9F40263183F}" type="datetime1">
              <a:rPr lang="fr-FR" noProof="0" smtClean="0"/>
              <a:t>04/03/2024</a:t>
            </a:fld>
            <a:endParaRPr lang="fr-FR" noProof="0"/>
          </a:p>
        </p:txBody>
      </p:sp>
      <p:sp>
        <p:nvSpPr>
          <p:cNvPr id="5" name="Footer Placeholder 4"/>
          <p:cNvSpPr>
            <a:spLocks noGrp="1"/>
          </p:cNvSpPr>
          <p:nvPr>
            <p:ph type="ftr" sz="quarter" idx="11"/>
          </p:nvPr>
        </p:nvSpPr>
        <p:spPr/>
        <p:txBody>
          <a:bodyPr/>
          <a:lstStyle/>
          <a:p>
            <a:pPr rtl="0"/>
            <a:r>
              <a:rPr lang="fr-FR" noProof="0"/>
              <a:t>
              </a:t>
            </a:r>
          </a:p>
        </p:txBody>
      </p:sp>
      <p:sp>
        <p:nvSpPr>
          <p:cNvPr id="6" name="Slide Number Placeholder 5"/>
          <p:cNvSpPr>
            <a:spLocks noGrp="1"/>
          </p:cNvSpPr>
          <p:nvPr>
            <p:ph type="sldNum" sz="quarter" idx="12"/>
          </p:nvPr>
        </p:nvSpPr>
        <p:spPr/>
        <p:txBody>
          <a:bodyPr/>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3411605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pPr rtl="0"/>
            <a:fld id="{10C1B4A8-76C2-4713-93F8-1B7DC8F2F4F5}" type="datetime1">
              <a:rPr lang="fr-FR" noProof="0" smtClean="0"/>
              <a:t>04/03/2024</a:t>
            </a:fld>
            <a:endParaRPr lang="fr-FR" noProof="0"/>
          </a:p>
        </p:txBody>
      </p:sp>
      <p:sp>
        <p:nvSpPr>
          <p:cNvPr id="5" name="Footer Placeholder 4"/>
          <p:cNvSpPr>
            <a:spLocks noGrp="1"/>
          </p:cNvSpPr>
          <p:nvPr>
            <p:ph type="ftr" sz="quarter" idx="11"/>
          </p:nvPr>
        </p:nvSpPr>
        <p:spPr/>
        <p:txBody>
          <a:bodyPr/>
          <a:lstStyle/>
          <a:p>
            <a:pPr rtl="0"/>
            <a:r>
              <a:rPr lang="fr-FR" noProof="0"/>
              <a:t>
              </a:t>
            </a:r>
          </a:p>
        </p:txBody>
      </p:sp>
      <p:sp>
        <p:nvSpPr>
          <p:cNvPr id="6" name="Slide Number Placeholder 5"/>
          <p:cNvSpPr>
            <a:spLocks noGrp="1"/>
          </p:cNvSpPr>
          <p:nvPr>
            <p:ph type="sldNum" sz="quarter" idx="12"/>
          </p:nvPr>
        </p:nvSpPr>
        <p:spPr/>
        <p:txBody>
          <a:bodyPr/>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707445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pPr rtl="0"/>
            <a:fld id="{C6517A56-279F-43B8-B6D5-F3C5041A0725}" type="datetime1">
              <a:rPr lang="fr-FR" noProof="0" smtClean="0"/>
              <a:t>04/03/2024</a:t>
            </a:fld>
            <a:endParaRPr lang="fr-FR" noProof="0"/>
          </a:p>
        </p:txBody>
      </p:sp>
      <p:sp>
        <p:nvSpPr>
          <p:cNvPr id="5" name="Footer Placeholder 4"/>
          <p:cNvSpPr>
            <a:spLocks noGrp="1"/>
          </p:cNvSpPr>
          <p:nvPr>
            <p:ph type="ftr" sz="quarter" idx="11"/>
          </p:nvPr>
        </p:nvSpPr>
        <p:spPr/>
        <p:txBody>
          <a:bodyPr/>
          <a:lstStyle/>
          <a:p>
            <a:pPr rtl="0"/>
            <a:r>
              <a:rPr lang="fr-FR" noProof="0"/>
              <a:t>
              </a:t>
            </a:r>
          </a:p>
        </p:txBody>
      </p:sp>
      <p:sp>
        <p:nvSpPr>
          <p:cNvPr id="6" name="Slide Number Placeholder 5"/>
          <p:cNvSpPr>
            <a:spLocks noGrp="1"/>
          </p:cNvSpPr>
          <p:nvPr>
            <p:ph type="sldNum" sz="quarter" idx="12"/>
          </p:nvPr>
        </p:nvSpPr>
        <p:spPr/>
        <p:txBody>
          <a:bodyPr/>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3176307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fr-FR"/>
              <a:t>Modifiez le style du titre</a:t>
            </a:r>
            <a:endParaRPr lang="en-US"/>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83D5A5AF-5329-4D60-9ABD-3CA8AF4BA1F6}" type="datetime1">
              <a:rPr lang="fr-FR" noProof="0" smtClean="0"/>
              <a:t>04/03/2024</a:t>
            </a:fld>
            <a:endParaRPr lang="fr-FR" noProof="0"/>
          </a:p>
        </p:txBody>
      </p:sp>
      <p:sp>
        <p:nvSpPr>
          <p:cNvPr id="5" name="Footer Placeholder 4"/>
          <p:cNvSpPr>
            <a:spLocks noGrp="1"/>
          </p:cNvSpPr>
          <p:nvPr>
            <p:ph type="ftr" sz="quarter" idx="11"/>
          </p:nvPr>
        </p:nvSpPr>
        <p:spPr/>
        <p:txBody>
          <a:bodyPr/>
          <a:lstStyle/>
          <a:p>
            <a:pPr rtl="0"/>
            <a:r>
              <a:rPr lang="fr-FR" noProof="0"/>
              <a:t>
              </a:t>
            </a:r>
          </a:p>
        </p:txBody>
      </p:sp>
      <p:sp>
        <p:nvSpPr>
          <p:cNvPr id="6" name="Slide Number Placeholder 5"/>
          <p:cNvSpPr>
            <a:spLocks noGrp="1"/>
          </p:cNvSpPr>
          <p:nvPr>
            <p:ph type="sldNum" sz="quarter" idx="12"/>
          </p:nvPr>
        </p:nvSpPr>
        <p:spPr/>
        <p:txBody>
          <a:bodyPr/>
          <a:lstStyle/>
          <a:p>
            <a:pPr rtl="0"/>
            <a:fld id="{6D22F896-40B5-4ADD-8801-0D06FADFA095}" type="slidenum">
              <a:rPr lang="fr-FR" noProof="0" smtClean="0"/>
              <a:pPr rtl="0"/>
              <a:t>‹n°›</a:t>
            </a:fld>
            <a:endParaRPr lang="fr-FR" noProof="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914133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pPr rtl="0"/>
            <a:fld id="{F82B80B8-FA59-4E59-9A17-DF70B5B7ECCB}" type="datetime1">
              <a:rPr lang="fr-FR" noProof="0" smtClean="0"/>
              <a:t>04/03/2024</a:t>
            </a:fld>
            <a:endParaRPr lang="fr-FR" noProof="0"/>
          </a:p>
        </p:txBody>
      </p:sp>
      <p:sp>
        <p:nvSpPr>
          <p:cNvPr id="6" name="Footer Placeholder 5"/>
          <p:cNvSpPr>
            <a:spLocks noGrp="1"/>
          </p:cNvSpPr>
          <p:nvPr>
            <p:ph type="ftr" sz="quarter" idx="11"/>
          </p:nvPr>
        </p:nvSpPr>
        <p:spPr/>
        <p:txBody>
          <a:bodyPr/>
          <a:lstStyle/>
          <a:p>
            <a:pPr rtl="0"/>
            <a:r>
              <a:rPr lang="fr-FR" noProof="0"/>
              <a:t>
              </a:t>
            </a:r>
          </a:p>
        </p:txBody>
      </p:sp>
      <p:sp>
        <p:nvSpPr>
          <p:cNvPr id="7" name="Slide Number Placeholder 6"/>
          <p:cNvSpPr>
            <a:spLocks noGrp="1"/>
          </p:cNvSpPr>
          <p:nvPr>
            <p:ph type="sldNum" sz="quarter" idx="12"/>
          </p:nvPr>
        </p:nvSpPr>
        <p:spPr/>
        <p:txBody>
          <a:bodyPr/>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1943091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pPr rtl="0"/>
            <a:fld id="{8330C6AF-4F3C-43E9-ABBE-CD54777C165A}" type="datetime1">
              <a:rPr lang="fr-FR" noProof="0" smtClean="0"/>
              <a:t>04/03/2024</a:t>
            </a:fld>
            <a:endParaRPr lang="fr-FR" noProof="0"/>
          </a:p>
        </p:txBody>
      </p:sp>
      <p:sp>
        <p:nvSpPr>
          <p:cNvPr id="8" name="Footer Placeholder 7"/>
          <p:cNvSpPr>
            <a:spLocks noGrp="1"/>
          </p:cNvSpPr>
          <p:nvPr>
            <p:ph type="ftr" sz="quarter" idx="11"/>
          </p:nvPr>
        </p:nvSpPr>
        <p:spPr/>
        <p:txBody>
          <a:bodyPr/>
          <a:lstStyle/>
          <a:p>
            <a:pPr rtl="0"/>
            <a:r>
              <a:rPr lang="fr-FR" noProof="0"/>
              <a:t>
              </a:t>
            </a:r>
          </a:p>
        </p:txBody>
      </p:sp>
      <p:sp>
        <p:nvSpPr>
          <p:cNvPr id="9" name="Slide Number Placeholder 8"/>
          <p:cNvSpPr>
            <a:spLocks noGrp="1"/>
          </p:cNvSpPr>
          <p:nvPr>
            <p:ph type="sldNum" sz="quarter" idx="12"/>
          </p:nvPr>
        </p:nvSpPr>
        <p:spPr/>
        <p:txBody>
          <a:bodyPr/>
          <a:lstStyle/>
          <a:p>
            <a:pPr rtl="0"/>
            <a:fld id="{6D22F896-40B5-4ADD-8801-0D06FADFA095}" type="slidenum">
              <a:rPr lang="fr-FR" noProof="0" smtClean="0"/>
              <a:pPr rtl="0"/>
              <a:t>‹n°›</a:t>
            </a:fld>
            <a:endParaRPr lang="fr-FR" noProof="0"/>
          </a:p>
        </p:txBody>
      </p:sp>
    </p:spTree>
    <p:extLst>
      <p:ext uri="{BB962C8B-B14F-4D97-AF65-F5344CB8AC3E}">
        <p14:creationId xmlns:p14="http://schemas.microsoft.com/office/powerpoint/2010/main" val="2688608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pPr rtl="0"/>
            <a:fld id="{83D5A5AF-5329-4D60-9ABD-3CA8AF4BA1F6}" type="datetime1">
              <a:rPr lang="fr-FR" noProof="0" smtClean="0"/>
              <a:t>04/03/2024</a:t>
            </a:fld>
            <a:endParaRPr lang="fr-FR" noProof="0"/>
          </a:p>
        </p:txBody>
      </p:sp>
      <p:sp>
        <p:nvSpPr>
          <p:cNvPr id="4" name="Footer Placeholder 3"/>
          <p:cNvSpPr>
            <a:spLocks noGrp="1"/>
          </p:cNvSpPr>
          <p:nvPr>
            <p:ph type="ftr" sz="quarter" idx="11"/>
          </p:nvPr>
        </p:nvSpPr>
        <p:spPr/>
        <p:txBody>
          <a:bodyPr/>
          <a:lstStyle/>
          <a:p>
            <a:pPr rtl="0"/>
            <a:r>
              <a:rPr lang="fr-FR" noProof="0"/>
              <a:t>
              </a:t>
            </a:r>
          </a:p>
        </p:txBody>
      </p:sp>
      <p:sp>
        <p:nvSpPr>
          <p:cNvPr id="5" name="Slide Number Placeholder 4"/>
          <p:cNvSpPr>
            <a:spLocks noGrp="1"/>
          </p:cNvSpPr>
          <p:nvPr>
            <p:ph type="sldNum" sz="quarter" idx="12"/>
          </p:nvPr>
        </p:nvSpPr>
        <p:spPr/>
        <p:txBody>
          <a:bodyPr/>
          <a:lstStyle/>
          <a:p>
            <a:pPr rtl="0"/>
            <a:fld id="{6D22F896-40B5-4ADD-8801-0D06FADFA095}" type="slidenum">
              <a:rPr lang="fr-FR" noProof="0" smtClean="0"/>
              <a:pPr rtl="0"/>
              <a:t>‹n°›</a:t>
            </a:fld>
            <a:endParaRPr lang="fr-FR" noProof="0"/>
          </a:p>
        </p:txBody>
      </p:sp>
    </p:spTree>
    <p:extLst>
      <p:ext uri="{BB962C8B-B14F-4D97-AF65-F5344CB8AC3E}">
        <p14:creationId xmlns:p14="http://schemas.microsoft.com/office/powerpoint/2010/main" val="350114063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FCE48065-E7E8-4FA5-A823-FFDBB6C7577E}" type="datetime1">
              <a:rPr lang="fr-FR" noProof="0" smtClean="0"/>
              <a:t>04/03/2024</a:t>
            </a:fld>
            <a:endParaRPr lang="fr-FR" noProof="0"/>
          </a:p>
        </p:txBody>
      </p:sp>
      <p:sp>
        <p:nvSpPr>
          <p:cNvPr id="3" name="Footer Placeholder 2"/>
          <p:cNvSpPr>
            <a:spLocks noGrp="1"/>
          </p:cNvSpPr>
          <p:nvPr>
            <p:ph type="ftr" sz="quarter" idx="11"/>
          </p:nvPr>
        </p:nvSpPr>
        <p:spPr/>
        <p:txBody>
          <a:bodyPr/>
          <a:lstStyle/>
          <a:p>
            <a:pPr rtl="0"/>
            <a:r>
              <a:rPr lang="fr-FR" noProof="0"/>
              <a:t>
              </a:t>
            </a:r>
          </a:p>
        </p:txBody>
      </p:sp>
      <p:sp>
        <p:nvSpPr>
          <p:cNvPr id="4" name="Slide Number Placeholder 3"/>
          <p:cNvSpPr>
            <a:spLocks noGrp="1"/>
          </p:cNvSpPr>
          <p:nvPr>
            <p:ph type="sldNum" sz="quarter" idx="12"/>
          </p:nvPr>
        </p:nvSpPr>
        <p:spPr/>
        <p:txBody>
          <a:bodyPr/>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804553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fr-FR"/>
              <a:t>Modifiez le style du titre</a:t>
            </a:r>
            <a:endParaRPr lang="en-US"/>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rtl="0"/>
            <a:fld id="{F8D43F31-01D7-4DAE-AC52-FBF8AD477D00}" type="datetime1">
              <a:rPr lang="fr-FR" noProof="0" smtClean="0"/>
              <a:t>04/03/2024</a:t>
            </a:fld>
            <a:endParaRPr lang="fr-FR" noProof="0"/>
          </a:p>
        </p:txBody>
      </p:sp>
      <p:sp>
        <p:nvSpPr>
          <p:cNvPr id="6" name="Footer Placeholder 5"/>
          <p:cNvSpPr>
            <a:spLocks noGrp="1"/>
          </p:cNvSpPr>
          <p:nvPr>
            <p:ph type="ftr" sz="quarter" idx="11"/>
          </p:nvPr>
        </p:nvSpPr>
        <p:spPr/>
        <p:txBody>
          <a:bodyPr/>
          <a:lstStyle/>
          <a:p>
            <a:pPr rtl="0"/>
            <a:r>
              <a:rPr lang="fr-FR" noProof="0"/>
              <a:t>
              </a:t>
            </a:r>
          </a:p>
        </p:txBody>
      </p:sp>
      <p:sp>
        <p:nvSpPr>
          <p:cNvPr id="7" name="Slide Number Placeholder 6"/>
          <p:cNvSpPr>
            <a:spLocks noGrp="1"/>
          </p:cNvSpPr>
          <p:nvPr>
            <p:ph type="sldNum" sz="quarter" idx="12"/>
          </p:nvPr>
        </p:nvSpPr>
        <p:spPr/>
        <p:txBody>
          <a:bodyPr/>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2081796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fr-FR"/>
              <a:t>Modifiez le style du titre</a:t>
            </a:r>
            <a:endParaRPr lang="en-US"/>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rtl="0"/>
            <a:fld id="{7862BEA8-27BB-45F6-9D3E-879294B32A5F}" type="datetime1">
              <a:rPr lang="fr-FR" noProof="0" smtClean="0"/>
              <a:t>04/03/2024</a:t>
            </a:fld>
            <a:endParaRPr lang="fr-FR" noProof="0"/>
          </a:p>
        </p:txBody>
      </p:sp>
      <p:sp>
        <p:nvSpPr>
          <p:cNvPr id="6" name="Footer Placeholder 5"/>
          <p:cNvSpPr>
            <a:spLocks noGrp="1"/>
          </p:cNvSpPr>
          <p:nvPr>
            <p:ph type="ftr" sz="quarter" idx="11"/>
          </p:nvPr>
        </p:nvSpPr>
        <p:spPr/>
        <p:txBody>
          <a:bodyPr/>
          <a:lstStyle/>
          <a:p>
            <a:pPr rtl="0"/>
            <a:r>
              <a:rPr lang="fr-FR" noProof="0"/>
              <a:t>
              </a:t>
            </a:r>
          </a:p>
        </p:txBody>
      </p:sp>
      <p:sp>
        <p:nvSpPr>
          <p:cNvPr id="7" name="Slide Number Placeholder 6"/>
          <p:cNvSpPr>
            <a:spLocks noGrp="1"/>
          </p:cNvSpPr>
          <p:nvPr>
            <p:ph type="sldNum" sz="quarter" idx="12"/>
          </p:nvPr>
        </p:nvSpPr>
        <p:spPr/>
        <p:txBody>
          <a:bodyPr/>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3745593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rtl="0"/>
            <a:fld id="{83D5A5AF-5329-4D60-9ABD-3CA8AF4BA1F6}" type="datetime1">
              <a:rPr lang="fr-FR" noProof="0" smtClean="0"/>
              <a:t>04/03/2024</a:t>
            </a:fld>
            <a:endParaRPr lang="fr-FR" noProof="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rtl="0"/>
            <a:r>
              <a:rPr lang="fr-FR" noProof="0"/>
              <a:t>
              </a:t>
            </a: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rtl="0"/>
            <a:fld id="{6D22F896-40B5-4ADD-8801-0D06FADFA095}" type="slidenum">
              <a:rPr lang="fr-FR" noProof="0" smtClean="0"/>
              <a:pPr rtl="0"/>
              <a:t>‹n°›</a:t>
            </a:fld>
            <a:endParaRPr lang="fr-FR" noProof="0"/>
          </a:p>
        </p:txBody>
      </p:sp>
    </p:spTree>
    <p:extLst>
      <p:ext uri="{BB962C8B-B14F-4D97-AF65-F5344CB8AC3E}">
        <p14:creationId xmlns:p14="http://schemas.microsoft.com/office/powerpoint/2010/main" val="681290827"/>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4.pn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1.png"/><Relationship Id="rId7" Type="http://schemas.openxmlformats.org/officeDocument/2006/relationships/diagramColors" Target="../diagrams/colors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8.png"/><Relationship Id="rId7" Type="http://schemas.openxmlformats.org/officeDocument/2006/relationships/diagramColors" Target="../diagrams/colors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image" Target="../media/image35.png"/><Relationship Id="rId7" Type="http://schemas.openxmlformats.org/officeDocument/2006/relationships/diagramLayout" Target="../diagrams/layout9.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Data" Target="../diagrams/data9.xml"/><Relationship Id="rId5" Type="http://schemas.openxmlformats.org/officeDocument/2006/relationships/image" Target="../media/image37.png"/><Relationship Id="rId10" Type="http://schemas.microsoft.com/office/2007/relationships/diagramDrawing" Target="../diagrams/drawing9.xml"/><Relationship Id="rId4" Type="http://schemas.openxmlformats.org/officeDocument/2006/relationships/image" Target="../media/image36.png"/><Relationship Id="rId9" Type="http://schemas.openxmlformats.org/officeDocument/2006/relationships/diagramColors" Target="../diagrams/colors9.xml"/></Relationships>
</file>

<file path=ppt/slides/_rels/slide15.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7.png"/><Relationship Id="rId7" Type="http://schemas.openxmlformats.org/officeDocument/2006/relationships/diagramColors" Target="../diagrams/colors10.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s://www.canada.ca/en/department-national-defence/services/cadets-junior-canadian-rangers/cadets/summer-training/summer2024/tdlc2024.html" TargetMode="External"/><Relationship Id="rId2" Type="http://schemas.openxmlformats.org/officeDocument/2006/relationships/hyperlink" Target="https://www.canada.ca/en/department-national-defence/services/cadets-junior-canadian-rangers/cadets/summer-training/summer2024/ctc-summer-courses.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35.png"/><Relationship Id="rId7" Type="http://schemas.openxmlformats.org/officeDocument/2006/relationships/diagramColors" Target="../diagrams/colors1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5.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53.png"/><Relationship Id="rId7" Type="http://schemas.openxmlformats.org/officeDocument/2006/relationships/diagramColors" Target="../diagrams/colors20.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60.jpeg"/><Relationship Id="rId7" Type="http://schemas.openxmlformats.org/officeDocument/2006/relationships/diagramColors" Target="../diagrams/colors2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3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3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34.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74.png"/><Relationship Id="rId7" Type="http://schemas.openxmlformats.org/officeDocument/2006/relationships/diagramColors" Target="../diagrams/colors29.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3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3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3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3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3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1.sv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1.sv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1.svg"/></Relationships>
</file>

<file path=ppt/slides/_rels/slide4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pn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Image 4" descr="Une image contenant texte, motif, Caractère coloré, tissu&#10;&#10;Description générée automatiquement">
            <a:extLst>
              <a:ext uri="{FF2B5EF4-FFF2-40B4-BE49-F238E27FC236}">
                <a16:creationId xmlns:a16="http://schemas.microsoft.com/office/drawing/2014/main" id="{7EA66D7C-465D-F9FB-9EA5-00D1AAF225F7}"/>
              </a:ext>
            </a:extLst>
          </p:cNvPr>
          <p:cNvPicPr>
            <a:picLocks noChangeAspect="1"/>
          </p:cNvPicPr>
          <p:nvPr/>
        </p:nvPicPr>
        <p:blipFill rotWithShape="1">
          <a:blip r:embed="rId3">
            <a:alphaModFix amt="25000"/>
          </a:blip>
          <a:srcRect l="15192" r="19030"/>
          <a:stretch/>
        </p:blipFill>
        <p:spPr>
          <a:xfrm>
            <a:off x="20" y="0"/>
            <a:ext cx="12191980" cy="6858000"/>
          </a:xfrm>
          <a:prstGeom prst="rect">
            <a:avLst/>
          </a:prstGeom>
        </p:spPr>
      </p:pic>
      <p:sp>
        <p:nvSpPr>
          <p:cNvPr id="2" name="Titre 1">
            <a:extLst>
              <a:ext uri="{FF2B5EF4-FFF2-40B4-BE49-F238E27FC236}">
                <a16:creationId xmlns:a16="http://schemas.microsoft.com/office/drawing/2014/main" id="{050E78D6-F072-48E7-8270-20EFBDD26F36}"/>
              </a:ext>
            </a:extLst>
          </p:cNvPr>
          <p:cNvSpPr>
            <a:spLocks noGrp="1"/>
          </p:cNvSpPr>
          <p:nvPr>
            <p:ph type="ctrTitle"/>
          </p:nvPr>
        </p:nvSpPr>
        <p:spPr/>
        <p:txBody>
          <a:bodyPr rtlCol="0">
            <a:normAutofit/>
          </a:bodyPr>
          <a:lstStyle/>
          <a:p>
            <a:r>
              <a:rPr lang="fr-FR" b="0" cap="none">
                <a:ln w="13462">
                  <a:solidFill>
                    <a:schemeClr val="bg1"/>
                  </a:solidFill>
                  <a:prstDash val="solid"/>
                </a:ln>
                <a:solidFill>
                  <a:schemeClr val="tx1">
                    <a:lumMod val="85000"/>
                    <a:lumOff val="15000"/>
                  </a:schemeClr>
                </a:solidFill>
                <a:effectLst>
                  <a:outerShdw dist="38100" dir="2700000" algn="bl" rotWithShape="0">
                    <a:schemeClr val="accent5"/>
                  </a:outerShdw>
                </a:effectLst>
                <a:ea typeface="+mj-lt"/>
                <a:cs typeface="+mj-lt"/>
              </a:rPr>
              <a:t>Cadet </a:t>
            </a:r>
            <a:r>
              <a:rPr lang="fr-FR" b="0" cap="none" err="1">
                <a:ln w="13462">
                  <a:solidFill>
                    <a:schemeClr val="bg1"/>
                  </a:solidFill>
                  <a:prstDash val="solid"/>
                </a:ln>
                <a:solidFill>
                  <a:schemeClr val="tx1">
                    <a:lumMod val="85000"/>
                    <a:lumOff val="15000"/>
                  </a:schemeClr>
                </a:solidFill>
                <a:effectLst>
                  <a:outerShdw dist="38100" dir="2700000" algn="bl" rotWithShape="0">
                    <a:schemeClr val="accent5"/>
                  </a:outerShdw>
                </a:effectLst>
                <a:ea typeface="+mj-lt"/>
                <a:cs typeface="+mj-lt"/>
              </a:rPr>
              <a:t>summer</a:t>
            </a:r>
            <a:r>
              <a:rPr lang="fr-FR" b="0" cap="none">
                <a:ln w="13462">
                  <a:solidFill>
                    <a:schemeClr val="bg1"/>
                  </a:solidFill>
                  <a:prstDash val="solid"/>
                </a:ln>
                <a:solidFill>
                  <a:schemeClr val="tx1">
                    <a:lumMod val="85000"/>
                    <a:lumOff val="15000"/>
                  </a:schemeClr>
                </a:solidFill>
                <a:effectLst>
                  <a:outerShdw dist="38100" dir="2700000" algn="bl" rotWithShape="0">
                    <a:schemeClr val="accent5"/>
                  </a:outerShdw>
                </a:effectLst>
                <a:ea typeface="+mj-lt"/>
                <a:cs typeface="+mj-lt"/>
              </a:rPr>
              <a:t> </a:t>
            </a:r>
            <a:r>
              <a:rPr lang="fr-FR" b="0" cap="none" err="1">
                <a:ln w="13462">
                  <a:solidFill>
                    <a:schemeClr val="bg1"/>
                  </a:solidFill>
                  <a:prstDash val="solid"/>
                </a:ln>
                <a:solidFill>
                  <a:schemeClr val="tx1">
                    <a:lumMod val="85000"/>
                    <a:lumOff val="15000"/>
                  </a:schemeClr>
                </a:solidFill>
                <a:effectLst>
                  <a:outerShdw dist="38100" dir="2700000" algn="bl" rotWithShape="0">
                    <a:schemeClr val="accent5"/>
                  </a:outerShdw>
                </a:effectLst>
                <a:ea typeface="+mj-lt"/>
                <a:cs typeface="+mj-lt"/>
              </a:rPr>
              <a:t>activity</a:t>
            </a:r>
            <a:r>
              <a:rPr lang="fr-FR" b="0" cap="none">
                <a:ln w="13462">
                  <a:solidFill>
                    <a:schemeClr val="bg1"/>
                  </a:solidFill>
                  <a:prstDash val="solid"/>
                </a:ln>
                <a:solidFill>
                  <a:schemeClr val="tx1">
                    <a:lumMod val="85000"/>
                    <a:lumOff val="15000"/>
                  </a:schemeClr>
                </a:solidFill>
                <a:effectLst>
                  <a:outerShdw dist="38100" dir="2700000" algn="bl" rotWithShape="0">
                    <a:schemeClr val="accent5"/>
                  </a:outerShdw>
                </a:effectLst>
                <a:ea typeface="+mj-lt"/>
                <a:cs typeface="+mj-lt"/>
              </a:rPr>
              <a:t> program</a:t>
            </a:r>
            <a:endParaRPr lang="fr-FR">
              <a:solidFill>
                <a:schemeClr val="tx1">
                  <a:lumMod val="85000"/>
                  <a:lumOff val="15000"/>
                </a:schemeClr>
              </a:solidFill>
            </a:endParaRPr>
          </a:p>
          <a:p>
            <a:r>
              <a:rPr lang="fr-FR" b="0" cap="none" err="1">
                <a:ln w="13462">
                  <a:solidFill>
                    <a:schemeClr val="bg1"/>
                  </a:solidFill>
                  <a:prstDash val="solid"/>
                </a:ln>
                <a:solidFill>
                  <a:schemeClr val="tx1">
                    <a:lumMod val="85000"/>
                    <a:lumOff val="15000"/>
                  </a:schemeClr>
                </a:solidFill>
                <a:effectLst>
                  <a:outerShdw dist="38100" dir="2700000" algn="bl" rotWithShape="0">
                    <a:schemeClr val="accent5"/>
                  </a:outerShdw>
                </a:effectLst>
                <a:ea typeface="+mj-lt"/>
                <a:cs typeface="+mj-lt"/>
              </a:rPr>
              <a:t>summer</a:t>
            </a:r>
            <a:r>
              <a:rPr lang="fr-FR" b="0"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ea typeface="+mj-lt"/>
                <a:cs typeface="+mj-lt"/>
              </a:rPr>
              <a:t> 2024</a:t>
            </a:r>
            <a:endParaRPr lang="fr-FR" b="0" dirty="0">
              <a:solidFill>
                <a:schemeClr val="tx1">
                  <a:lumMod val="85000"/>
                  <a:lumOff val="15000"/>
                </a:schemeClr>
              </a:solidFill>
              <a:ea typeface="+mj-lt"/>
              <a:cs typeface="+mj-lt"/>
            </a:endParaRPr>
          </a:p>
        </p:txBody>
      </p:sp>
      <p:sp>
        <p:nvSpPr>
          <p:cNvPr id="3" name="Sous-titre 2">
            <a:extLst>
              <a:ext uri="{FF2B5EF4-FFF2-40B4-BE49-F238E27FC236}">
                <a16:creationId xmlns:a16="http://schemas.microsoft.com/office/drawing/2014/main" id="{3FC7BD98-5486-489C-BAA0-A69CEFF691B3}"/>
              </a:ext>
            </a:extLst>
          </p:cNvPr>
          <p:cNvSpPr>
            <a:spLocks noGrp="1"/>
          </p:cNvSpPr>
          <p:nvPr>
            <p:ph type="subTitle" idx="1"/>
          </p:nvPr>
        </p:nvSpPr>
        <p:spPr>
          <a:xfrm>
            <a:off x="1709530" y="4055901"/>
            <a:ext cx="8767860" cy="1388165"/>
          </a:xfrm>
        </p:spPr>
        <p:txBody>
          <a:bodyPr vert="horz" lIns="91440" tIns="45720" rIns="91440" bIns="45720" rtlCol="0" anchor="t">
            <a:normAutofit/>
          </a:bodyPr>
          <a:lstStyle/>
          <a:p>
            <a:r>
              <a:rPr lang="fr-FR" sz="3200" dirty="0">
                <a:solidFill>
                  <a:schemeClr val="tx1"/>
                </a:solidFill>
                <a:ea typeface="+mn-lt"/>
                <a:cs typeface="+mn-lt"/>
              </a:rPr>
              <a:t>A unique and </a:t>
            </a:r>
            <a:r>
              <a:rPr lang="fr-FR" sz="3200" dirty="0" err="1">
                <a:solidFill>
                  <a:schemeClr val="tx1"/>
                </a:solidFill>
                <a:ea typeface="+mn-lt"/>
                <a:cs typeface="+mn-lt"/>
              </a:rPr>
              <a:t>rewarding</a:t>
            </a:r>
            <a:r>
              <a:rPr lang="fr-FR" sz="3200" dirty="0">
                <a:solidFill>
                  <a:schemeClr val="tx1"/>
                </a:solidFill>
                <a:ea typeface="+mn-lt"/>
                <a:cs typeface="+mn-lt"/>
              </a:rPr>
              <a:t> </a:t>
            </a:r>
            <a:r>
              <a:rPr lang="fr-FR" sz="3200" dirty="0" err="1">
                <a:solidFill>
                  <a:schemeClr val="tx1"/>
                </a:solidFill>
                <a:ea typeface="+mn-lt"/>
                <a:cs typeface="+mn-lt"/>
              </a:rPr>
              <a:t>adventure!</a:t>
            </a:r>
            <a:endParaRPr lang="fr-FR" dirty="0" err="1">
              <a:solidFill>
                <a:schemeClr val="tx1"/>
              </a:solidFill>
              <a:ea typeface="+mn-lt"/>
              <a:cs typeface="+mn-lt"/>
            </a:endParaRPr>
          </a:p>
        </p:txBody>
      </p:sp>
    </p:spTree>
    <p:extLst>
      <p:ext uri="{BB962C8B-B14F-4D97-AF65-F5344CB8AC3E}">
        <p14:creationId xmlns:p14="http://schemas.microsoft.com/office/powerpoint/2010/main" val="83405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888E1-1C83-45CD-94C1-01CE6D18A71C}"/>
              </a:ext>
            </a:extLst>
          </p:cNvPr>
          <p:cNvSpPr>
            <a:spLocks noGrp="1"/>
          </p:cNvSpPr>
          <p:nvPr>
            <p:ph type="title"/>
          </p:nvPr>
        </p:nvSpPr>
        <p:spPr>
          <a:xfrm>
            <a:off x="4441783" y="609600"/>
            <a:ext cx="6693061" cy="1356360"/>
          </a:xfrm>
        </p:spPr>
        <p:txBody>
          <a:bodyPr rtlCol="0">
            <a:normAutofit/>
          </a:bodyPr>
          <a:lstStyle/>
          <a:p>
            <a:pPr rtl="0"/>
            <a:r>
              <a:rPr lang="fr-FR"/>
              <a:t>Small Craft </a:t>
            </a:r>
            <a:r>
              <a:rPr lang="fr-FR" err="1"/>
              <a:t>Operator</a:t>
            </a:r>
            <a:endParaRPr lang="fr-FR"/>
          </a:p>
        </p:txBody>
      </p:sp>
      <p:pic>
        <p:nvPicPr>
          <p:cNvPr id="3" name="Image 2">
            <a:extLst>
              <a:ext uri="{FF2B5EF4-FFF2-40B4-BE49-F238E27FC236}">
                <a16:creationId xmlns:a16="http://schemas.microsoft.com/office/drawing/2014/main" id="{35EFA0CD-F067-B919-DBA7-6AD384025EC7}"/>
              </a:ext>
            </a:extLst>
          </p:cNvPr>
          <p:cNvPicPr>
            <a:picLocks noChangeAspect="1"/>
          </p:cNvPicPr>
          <p:nvPr/>
        </p:nvPicPr>
        <p:blipFill rotWithShape="1">
          <a:blip r:embed="rId3"/>
          <a:srcRect l="24338" r="37495" b="-2"/>
          <a:stretch/>
        </p:blipFill>
        <p:spPr>
          <a:xfrm>
            <a:off x="223336" y="243840"/>
            <a:ext cx="3646837" cy="6377939"/>
          </a:xfrm>
          <a:prstGeom prst="rect">
            <a:avLst/>
          </a:prstGeom>
        </p:spPr>
      </p:pic>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4055335616"/>
              </p:ext>
            </p:extLst>
          </p:nvPr>
        </p:nvGraphicFramePr>
        <p:xfrm>
          <a:off x="4441783" y="2089903"/>
          <a:ext cx="7214598" cy="403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ZoneTexte 4">
            <a:extLst>
              <a:ext uri="{FF2B5EF4-FFF2-40B4-BE49-F238E27FC236}">
                <a16:creationId xmlns:a16="http://schemas.microsoft.com/office/drawing/2014/main" id="{01C08F21-DA90-FCB0-46BA-E84A553E74C9}"/>
              </a:ext>
            </a:extLst>
          </p:cNvPr>
          <p:cNvSpPr txBox="1"/>
          <p:nvPr/>
        </p:nvSpPr>
        <p:spPr>
          <a:xfrm>
            <a:off x="8913181" y="6252447"/>
            <a:ext cx="2920066" cy="369332"/>
          </a:xfrm>
          <a:prstGeom prst="rect">
            <a:avLst/>
          </a:prstGeom>
          <a:noFill/>
        </p:spPr>
        <p:txBody>
          <a:bodyPr wrap="square" rtlCol="0">
            <a:spAutoFit/>
          </a:bodyPr>
          <a:lstStyle/>
          <a:p>
            <a:r>
              <a:rPr lang="fr-CA" err="1"/>
              <a:t>Language</a:t>
            </a:r>
            <a:r>
              <a:rPr lang="fr-CA"/>
              <a:t> : French / English</a:t>
            </a:r>
          </a:p>
        </p:txBody>
      </p:sp>
    </p:spTree>
    <p:extLst>
      <p:ext uri="{BB962C8B-B14F-4D97-AF65-F5344CB8AC3E}">
        <p14:creationId xmlns:p14="http://schemas.microsoft.com/office/powerpoint/2010/main" val="1977732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888E1-1C83-45CD-94C1-01CE6D18A71C}"/>
              </a:ext>
            </a:extLst>
          </p:cNvPr>
          <p:cNvSpPr>
            <a:spLocks noGrp="1"/>
          </p:cNvSpPr>
          <p:nvPr>
            <p:ph type="title"/>
          </p:nvPr>
        </p:nvSpPr>
        <p:spPr>
          <a:xfrm>
            <a:off x="4935271" y="564107"/>
            <a:ext cx="5364444" cy="1356360"/>
          </a:xfrm>
        </p:spPr>
        <p:txBody>
          <a:bodyPr rtlCol="0">
            <a:normAutofit/>
          </a:bodyPr>
          <a:lstStyle/>
          <a:p>
            <a:pPr rtl="0"/>
            <a:r>
              <a:rPr lang="fr-FR" sz="3400"/>
              <a:t>Basic </a:t>
            </a:r>
            <a:r>
              <a:rPr lang="fr-FR" sz="3400" err="1"/>
              <a:t>Microdrone</a:t>
            </a:r>
            <a:r>
              <a:rPr lang="fr-FR" sz="3400"/>
              <a:t> </a:t>
            </a:r>
            <a:r>
              <a:rPr lang="fr-FR" sz="3400" err="1"/>
              <a:t>Operator</a:t>
            </a:r>
            <a:endParaRPr lang="fr-FR" sz="3400"/>
          </a:p>
        </p:txBody>
      </p:sp>
      <p:pic>
        <p:nvPicPr>
          <p:cNvPr id="4" name="Image 3" descr="Une image contenant véhicule, Jouet radiocommandé, roue, avion&#10;&#10;Description générée automatiquement">
            <a:extLst>
              <a:ext uri="{FF2B5EF4-FFF2-40B4-BE49-F238E27FC236}">
                <a16:creationId xmlns:a16="http://schemas.microsoft.com/office/drawing/2014/main" id="{037A4FAE-6840-3132-2D36-6858DC4D39AD}"/>
              </a:ext>
            </a:extLst>
          </p:cNvPr>
          <p:cNvPicPr>
            <a:picLocks noChangeAspect="1"/>
          </p:cNvPicPr>
          <p:nvPr/>
        </p:nvPicPr>
        <p:blipFill rotWithShape="1">
          <a:blip r:embed="rId3"/>
          <a:srcRect l="13329" t="17660" r="14426" b="21361"/>
          <a:stretch/>
        </p:blipFill>
        <p:spPr>
          <a:xfrm>
            <a:off x="230819" y="2539013"/>
            <a:ext cx="3320249" cy="2787588"/>
          </a:xfrm>
          <a:prstGeom prst="rect">
            <a:avLst/>
          </a:prstGeom>
        </p:spPr>
      </p:pic>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1762067259"/>
              </p:ext>
            </p:extLst>
          </p:nvPr>
        </p:nvGraphicFramePr>
        <p:xfrm>
          <a:off x="3773010" y="1965960"/>
          <a:ext cx="7698137" cy="41300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ZoneTexte 4">
            <a:extLst>
              <a:ext uri="{FF2B5EF4-FFF2-40B4-BE49-F238E27FC236}">
                <a16:creationId xmlns:a16="http://schemas.microsoft.com/office/drawing/2014/main" id="{BB9596F1-A5AB-AE61-1A93-1B083DA5A530}"/>
              </a:ext>
            </a:extLst>
          </p:cNvPr>
          <p:cNvSpPr txBox="1"/>
          <p:nvPr/>
        </p:nvSpPr>
        <p:spPr>
          <a:xfrm>
            <a:off x="8983904" y="6248400"/>
            <a:ext cx="2920066" cy="369332"/>
          </a:xfrm>
          <a:prstGeom prst="rect">
            <a:avLst/>
          </a:prstGeom>
          <a:noFill/>
        </p:spPr>
        <p:txBody>
          <a:bodyPr wrap="square" rtlCol="0">
            <a:spAutoFit/>
          </a:bodyPr>
          <a:lstStyle/>
          <a:p>
            <a:r>
              <a:rPr lang="fr-CA" err="1"/>
              <a:t>Language</a:t>
            </a:r>
            <a:r>
              <a:rPr lang="fr-CA"/>
              <a:t> : French / English</a:t>
            </a:r>
          </a:p>
        </p:txBody>
      </p:sp>
    </p:spTree>
    <p:extLst>
      <p:ext uri="{BB962C8B-B14F-4D97-AF65-F5344CB8AC3E}">
        <p14:creationId xmlns:p14="http://schemas.microsoft.com/office/powerpoint/2010/main" val="3731218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888E1-1C83-45CD-94C1-01CE6D18A71C}"/>
              </a:ext>
            </a:extLst>
          </p:cNvPr>
          <p:cNvSpPr>
            <a:spLocks noGrp="1"/>
          </p:cNvSpPr>
          <p:nvPr>
            <p:ph type="title"/>
          </p:nvPr>
        </p:nvSpPr>
        <p:spPr>
          <a:xfrm>
            <a:off x="736600" y="554182"/>
            <a:ext cx="11049000" cy="1356360"/>
          </a:xfrm>
        </p:spPr>
        <p:txBody>
          <a:bodyPr rtlCol="0">
            <a:normAutofit/>
          </a:bodyPr>
          <a:lstStyle/>
          <a:p>
            <a:pPr rtl="0"/>
            <a:r>
              <a:rPr lang="fr-FR"/>
              <a:t>Nova </a:t>
            </a:r>
            <a:r>
              <a:rPr lang="fr-FR" err="1"/>
              <a:t>Quest</a:t>
            </a:r>
            <a:endParaRPr lang="fr-FR"/>
          </a:p>
        </p:txBody>
      </p:sp>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4286716893"/>
              </p:ext>
            </p:extLst>
          </p:nvPr>
        </p:nvGraphicFramePr>
        <p:xfrm>
          <a:off x="1143000" y="2298530"/>
          <a:ext cx="9872663" cy="3797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3">
            <a:extLst>
              <a:ext uri="{FF2B5EF4-FFF2-40B4-BE49-F238E27FC236}">
                <a16:creationId xmlns:a16="http://schemas.microsoft.com/office/drawing/2014/main" id="{9D779D5D-B0CD-7A48-8298-29DEC180C538}"/>
              </a:ext>
            </a:extLst>
          </p:cNvPr>
          <p:cNvSpPr txBox="1"/>
          <p:nvPr/>
        </p:nvSpPr>
        <p:spPr>
          <a:xfrm>
            <a:off x="8913181" y="6252447"/>
            <a:ext cx="2920066" cy="369332"/>
          </a:xfrm>
          <a:prstGeom prst="rect">
            <a:avLst/>
          </a:prstGeom>
          <a:noFill/>
        </p:spPr>
        <p:txBody>
          <a:bodyPr wrap="square" rtlCol="0">
            <a:spAutoFit/>
          </a:bodyPr>
          <a:lstStyle/>
          <a:p>
            <a:r>
              <a:rPr lang="fr-CA" err="1"/>
              <a:t>Language</a:t>
            </a:r>
            <a:r>
              <a:rPr lang="fr-CA"/>
              <a:t> : French / English</a:t>
            </a:r>
          </a:p>
        </p:txBody>
      </p:sp>
    </p:spTree>
    <p:extLst>
      <p:ext uri="{BB962C8B-B14F-4D97-AF65-F5344CB8AC3E}">
        <p14:creationId xmlns:p14="http://schemas.microsoft.com/office/powerpoint/2010/main" val="2682513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888E1-1C83-45CD-94C1-01CE6D18A71C}"/>
              </a:ext>
            </a:extLst>
          </p:cNvPr>
          <p:cNvSpPr>
            <a:spLocks noGrp="1"/>
          </p:cNvSpPr>
          <p:nvPr>
            <p:ph type="title"/>
          </p:nvPr>
        </p:nvSpPr>
        <p:spPr>
          <a:xfrm>
            <a:off x="1143000" y="609600"/>
            <a:ext cx="6693061" cy="1356360"/>
          </a:xfrm>
        </p:spPr>
        <p:txBody>
          <a:bodyPr rtlCol="0">
            <a:normAutofit/>
          </a:bodyPr>
          <a:lstStyle/>
          <a:p>
            <a:pPr rtl="0"/>
            <a:r>
              <a:rPr lang="fr-FR"/>
              <a:t>Basic Coder</a:t>
            </a:r>
          </a:p>
        </p:txBody>
      </p:sp>
      <p:pic>
        <p:nvPicPr>
          <p:cNvPr id="3" name="Image 2">
            <a:extLst>
              <a:ext uri="{FF2B5EF4-FFF2-40B4-BE49-F238E27FC236}">
                <a16:creationId xmlns:a16="http://schemas.microsoft.com/office/drawing/2014/main" id="{422E87A0-39A7-115A-F680-07A5B1A651E6}"/>
              </a:ext>
            </a:extLst>
          </p:cNvPr>
          <p:cNvPicPr>
            <a:picLocks noChangeAspect="1"/>
          </p:cNvPicPr>
          <p:nvPr/>
        </p:nvPicPr>
        <p:blipFill rotWithShape="1">
          <a:blip r:embed="rId3"/>
          <a:srcRect l="15115" r="46861" b="-1"/>
          <a:stretch/>
        </p:blipFill>
        <p:spPr>
          <a:xfrm>
            <a:off x="8310622" y="243840"/>
            <a:ext cx="3646837" cy="6377939"/>
          </a:xfrm>
          <a:prstGeom prst="rect">
            <a:avLst/>
          </a:prstGeom>
        </p:spPr>
      </p:pic>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1118653293"/>
              </p:ext>
            </p:extLst>
          </p:nvPr>
        </p:nvGraphicFramePr>
        <p:xfrm>
          <a:off x="577049" y="2068496"/>
          <a:ext cx="7572651" cy="40275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ZoneTexte 4">
            <a:extLst>
              <a:ext uri="{FF2B5EF4-FFF2-40B4-BE49-F238E27FC236}">
                <a16:creationId xmlns:a16="http://schemas.microsoft.com/office/drawing/2014/main" id="{D08B75A2-E7B0-A18D-EB5C-1985E6897CC1}"/>
              </a:ext>
            </a:extLst>
          </p:cNvPr>
          <p:cNvSpPr txBox="1"/>
          <p:nvPr/>
        </p:nvSpPr>
        <p:spPr>
          <a:xfrm>
            <a:off x="355108" y="6248400"/>
            <a:ext cx="2920066" cy="369332"/>
          </a:xfrm>
          <a:prstGeom prst="rect">
            <a:avLst/>
          </a:prstGeom>
          <a:noFill/>
        </p:spPr>
        <p:txBody>
          <a:bodyPr wrap="square" rtlCol="0">
            <a:spAutoFit/>
          </a:bodyPr>
          <a:lstStyle/>
          <a:p>
            <a:r>
              <a:rPr lang="fr-CA" err="1"/>
              <a:t>Language</a:t>
            </a:r>
            <a:r>
              <a:rPr lang="fr-CA"/>
              <a:t> : French / English</a:t>
            </a:r>
          </a:p>
        </p:txBody>
      </p:sp>
    </p:spTree>
    <p:extLst>
      <p:ext uri="{BB962C8B-B14F-4D97-AF65-F5344CB8AC3E}">
        <p14:creationId xmlns:p14="http://schemas.microsoft.com/office/powerpoint/2010/main" val="1494778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4B6193-F9F1-4C54-838F-77350B9FC5DC}"/>
              </a:ext>
            </a:extLst>
          </p:cNvPr>
          <p:cNvSpPr>
            <a:spLocks noGrp="1"/>
          </p:cNvSpPr>
          <p:nvPr>
            <p:ph type="title"/>
          </p:nvPr>
        </p:nvSpPr>
        <p:spPr>
          <a:xfrm>
            <a:off x="3268495" y="609600"/>
            <a:ext cx="7866349" cy="1356360"/>
          </a:xfrm>
        </p:spPr>
        <p:txBody>
          <a:bodyPr rtlCol="0">
            <a:normAutofit/>
          </a:bodyPr>
          <a:lstStyle/>
          <a:p>
            <a:r>
              <a:rPr lang="fr-FR" err="1"/>
              <a:t>Elemental</a:t>
            </a:r>
            <a:r>
              <a:rPr lang="fr-FR"/>
              <a:t> </a:t>
            </a:r>
            <a:r>
              <a:rPr lang="fr-FR" err="1"/>
              <a:t>summer</a:t>
            </a:r>
            <a:r>
              <a:rPr lang="fr-FR"/>
              <a:t> training courses</a:t>
            </a:r>
          </a:p>
        </p:txBody>
      </p:sp>
      <p:sp>
        <p:nvSpPr>
          <p:cNvPr id="26" name="Rectangle 25">
            <a:extLst>
              <a:ext uri="{FF2B5EF4-FFF2-40B4-BE49-F238E27FC236}">
                <a16:creationId xmlns:a16="http://schemas.microsoft.com/office/drawing/2014/main" id="{7DA64B1D-20B9-4449-A255-E5F85B8C8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334" y="601513"/>
            <a:ext cx="2023860" cy="1706997"/>
          </a:xfrm>
          <a:prstGeom prst="rect">
            <a:avLst/>
          </a:prstGeom>
          <a:solidFill>
            <a:srgbClr val="FFFFFF"/>
          </a:solid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21BFF644-1FB3-E5CC-A24E-00C3B14987A9}"/>
              </a:ext>
            </a:extLst>
          </p:cNvPr>
          <p:cNvPicPr>
            <a:picLocks noChangeAspect="1"/>
          </p:cNvPicPr>
          <p:nvPr/>
        </p:nvPicPr>
        <p:blipFill>
          <a:blip r:embed="rId3"/>
          <a:stretch>
            <a:fillRect/>
          </a:stretch>
        </p:blipFill>
        <p:spPr>
          <a:xfrm>
            <a:off x="1076221" y="800101"/>
            <a:ext cx="1196564" cy="1318614"/>
          </a:xfrm>
          <a:prstGeom prst="rect">
            <a:avLst/>
          </a:prstGeom>
        </p:spPr>
      </p:pic>
      <p:sp>
        <p:nvSpPr>
          <p:cNvPr id="28" name="Rectangle 27">
            <a:extLst>
              <a:ext uri="{FF2B5EF4-FFF2-40B4-BE49-F238E27FC236}">
                <a16:creationId xmlns:a16="http://schemas.microsoft.com/office/drawing/2014/main" id="{A49D1A3D-904E-43AD-83B5-6BBC4E562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334" y="2575502"/>
            <a:ext cx="2023860" cy="1706997"/>
          </a:xfrm>
          <a:prstGeom prst="rect">
            <a:avLst/>
          </a:prstGeom>
          <a:solidFill>
            <a:srgbClr val="FFFFFF"/>
          </a:solid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A6E8C023-8845-8295-7AFE-31D67C4896DC}"/>
              </a:ext>
            </a:extLst>
          </p:cNvPr>
          <p:cNvPicPr>
            <a:picLocks noChangeAspect="1"/>
          </p:cNvPicPr>
          <p:nvPr/>
        </p:nvPicPr>
        <p:blipFill>
          <a:blip r:embed="rId4"/>
          <a:stretch>
            <a:fillRect/>
          </a:stretch>
        </p:blipFill>
        <p:spPr>
          <a:xfrm>
            <a:off x="1071237" y="2774090"/>
            <a:ext cx="1206531" cy="1318614"/>
          </a:xfrm>
          <a:prstGeom prst="rect">
            <a:avLst/>
          </a:prstGeom>
        </p:spPr>
      </p:pic>
      <p:sp>
        <p:nvSpPr>
          <p:cNvPr id="30" name="Rectangle 29">
            <a:extLst>
              <a:ext uri="{FF2B5EF4-FFF2-40B4-BE49-F238E27FC236}">
                <a16:creationId xmlns:a16="http://schemas.microsoft.com/office/drawing/2014/main" id="{5FDE99B3-EBF5-4B86-A26E-39528F559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334" y="4549491"/>
            <a:ext cx="2023860" cy="1706997"/>
          </a:xfrm>
          <a:prstGeom prst="rect">
            <a:avLst/>
          </a:prstGeom>
          <a:solidFill>
            <a:srgbClr val="FFFFFF"/>
          </a:solid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01D978B2-DCE4-CE22-5011-75B089B0D706}"/>
              </a:ext>
            </a:extLst>
          </p:cNvPr>
          <p:cNvPicPr>
            <a:picLocks noChangeAspect="1"/>
          </p:cNvPicPr>
          <p:nvPr/>
        </p:nvPicPr>
        <p:blipFill>
          <a:blip r:embed="rId5"/>
          <a:stretch>
            <a:fillRect/>
          </a:stretch>
        </p:blipFill>
        <p:spPr>
          <a:xfrm>
            <a:off x="1053106" y="4748079"/>
            <a:ext cx="1242793" cy="1318614"/>
          </a:xfrm>
          <a:prstGeom prst="rect">
            <a:avLst/>
          </a:prstGeom>
        </p:spPr>
      </p:pic>
      <p:graphicFrame>
        <p:nvGraphicFramePr>
          <p:cNvPr id="5" name="Espace réservé au contenu 2" descr="Puces d’icônes">
            <a:extLst>
              <a:ext uri="{FF2B5EF4-FFF2-40B4-BE49-F238E27FC236}">
                <a16:creationId xmlns:a16="http://schemas.microsoft.com/office/drawing/2014/main" id="{8453D1B9-6A3D-441D-888D-C1BEB727AD58}"/>
              </a:ext>
            </a:extLst>
          </p:cNvPr>
          <p:cNvGraphicFramePr>
            <a:graphicFrameLocks noGrp="1"/>
          </p:cNvGraphicFramePr>
          <p:nvPr>
            <p:ph idx="1"/>
            <p:extLst>
              <p:ext uri="{D42A27DB-BD31-4B8C-83A1-F6EECF244321}">
                <p14:modId xmlns:p14="http://schemas.microsoft.com/office/powerpoint/2010/main" val="1924895678"/>
              </p:ext>
            </p:extLst>
          </p:nvPr>
        </p:nvGraphicFramePr>
        <p:xfrm>
          <a:off x="3268495" y="2057400"/>
          <a:ext cx="7866350" cy="4038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71400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C369D8A-CAC1-1D61-578D-BB359EA6CBA6}"/>
              </a:ext>
            </a:extLst>
          </p:cNvPr>
          <p:cNvPicPr>
            <a:picLocks noChangeAspect="1"/>
          </p:cNvPicPr>
          <p:nvPr/>
        </p:nvPicPr>
        <p:blipFill rotWithShape="1">
          <a:blip r:embed="rId3"/>
          <a:srcRect t="29641" r="-1" b="1734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6CC7054-0217-4732-982D-B2455559B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31140" y="243840"/>
            <a:ext cx="11724640" cy="6377939"/>
          </a:xfrm>
          <a:prstGeom prst="rect">
            <a:avLst/>
          </a:prstGeom>
          <a:solidFill>
            <a:schemeClr val="tx1">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Espace réservé du contenu 4">
            <a:extLst>
              <a:ext uri="{FF2B5EF4-FFF2-40B4-BE49-F238E27FC236}">
                <a16:creationId xmlns:a16="http://schemas.microsoft.com/office/drawing/2014/main" id="{A57058B3-7CA2-A276-A7F8-7505CB7525E1}"/>
              </a:ext>
            </a:extLst>
          </p:cNvPr>
          <p:cNvGraphicFramePr>
            <a:graphicFrameLocks noGrp="1"/>
          </p:cNvGraphicFramePr>
          <p:nvPr>
            <p:ph idx="1"/>
            <p:extLst>
              <p:ext uri="{D42A27DB-BD31-4B8C-83A1-F6EECF244321}">
                <p14:modId xmlns:p14="http://schemas.microsoft.com/office/powerpoint/2010/main" val="4136945558"/>
              </p:ext>
            </p:extLst>
          </p:nvPr>
        </p:nvGraphicFramePr>
        <p:xfrm>
          <a:off x="1143000" y="2057400"/>
          <a:ext cx="9872871" cy="403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4465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888E1-1C83-45CD-94C1-01CE6D18A71C}"/>
              </a:ext>
            </a:extLst>
          </p:cNvPr>
          <p:cNvSpPr>
            <a:spLocks noGrp="1"/>
          </p:cNvSpPr>
          <p:nvPr>
            <p:ph type="title"/>
          </p:nvPr>
        </p:nvSpPr>
        <p:spPr>
          <a:xfrm>
            <a:off x="398508" y="329061"/>
            <a:ext cx="11394983" cy="1356360"/>
          </a:xfrm>
        </p:spPr>
        <p:txBody>
          <a:bodyPr rtlCol="0">
            <a:normAutofit/>
          </a:bodyPr>
          <a:lstStyle/>
          <a:p>
            <a:r>
              <a:rPr lang="fr-FR" err="1"/>
              <a:t>Sail</a:t>
            </a:r>
            <a:r>
              <a:rPr lang="fr-FR"/>
              <a:t> 1 (S1)</a:t>
            </a:r>
            <a:br>
              <a:rPr lang="fr-FR"/>
            </a:br>
            <a:r>
              <a:rPr lang="fr-FR" err="1"/>
              <a:t>Bagotville</a:t>
            </a:r>
            <a:r>
              <a:rPr lang="fr-FR"/>
              <a:t> CTC</a:t>
            </a:r>
          </a:p>
        </p:txBody>
      </p:sp>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438066001"/>
              </p:ext>
            </p:extLst>
          </p:nvPr>
        </p:nvGraphicFramePr>
        <p:xfrm>
          <a:off x="5452364" y="1685420"/>
          <a:ext cx="6482113" cy="4910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 3">
            <a:extLst>
              <a:ext uri="{FF2B5EF4-FFF2-40B4-BE49-F238E27FC236}">
                <a16:creationId xmlns:a16="http://schemas.microsoft.com/office/drawing/2014/main" id="{67398840-41F6-7670-44E0-ED2BBF47675B}"/>
              </a:ext>
            </a:extLst>
          </p:cNvPr>
          <p:cNvPicPr>
            <a:picLocks noChangeAspect="1"/>
          </p:cNvPicPr>
          <p:nvPr/>
        </p:nvPicPr>
        <p:blipFill rotWithShape="1">
          <a:blip r:embed="rId8"/>
          <a:srcRect l="9786" r="9341"/>
          <a:stretch/>
        </p:blipFill>
        <p:spPr>
          <a:xfrm>
            <a:off x="257523" y="1819428"/>
            <a:ext cx="5053855" cy="4776681"/>
          </a:xfrm>
          <a:prstGeom prst="rect">
            <a:avLst/>
          </a:prstGeom>
        </p:spPr>
      </p:pic>
      <p:sp>
        <p:nvSpPr>
          <p:cNvPr id="5" name="ZoneTexte 4">
            <a:extLst>
              <a:ext uri="{FF2B5EF4-FFF2-40B4-BE49-F238E27FC236}">
                <a16:creationId xmlns:a16="http://schemas.microsoft.com/office/drawing/2014/main" id="{EC547190-1EDA-C71C-B9B9-A16F16028092}"/>
              </a:ext>
            </a:extLst>
          </p:cNvPr>
          <p:cNvSpPr txBox="1"/>
          <p:nvPr/>
        </p:nvSpPr>
        <p:spPr>
          <a:xfrm>
            <a:off x="9014411" y="6226777"/>
            <a:ext cx="2920066" cy="369332"/>
          </a:xfrm>
          <a:prstGeom prst="rect">
            <a:avLst/>
          </a:prstGeom>
          <a:noFill/>
        </p:spPr>
        <p:txBody>
          <a:bodyPr wrap="square" rtlCol="0">
            <a:spAutoFit/>
          </a:bodyPr>
          <a:lstStyle/>
          <a:p>
            <a:pPr algn="r"/>
            <a:r>
              <a:rPr lang="fr-CA" err="1"/>
              <a:t>Language</a:t>
            </a:r>
            <a:r>
              <a:rPr lang="fr-CA"/>
              <a:t> : French</a:t>
            </a:r>
          </a:p>
        </p:txBody>
      </p:sp>
    </p:spTree>
    <p:extLst>
      <p:ext uri="{BB962C8B-B14F-4D97-AF65-F5344CB8AC3E}">
        <p14:creationId xmlns:p14="http://schemas.microsoft.com/office/powerpoint/2010/main" val="1563243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2927624017"/>
              </p:ext>
            </p:extLst>
          </p:nvPr>
        </p:nvGraphicFramePr>
        <p:xfrm>
          <a:off x="352331" y="1470991"/>
          <a:ext cx="6572251" cy="4379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re 1">
            <a:extLst>
              <a:ext uri="{FF2B5EF4-FFF2-40B4-BE49-F238E27FC236}">
                <a16:creationId xmlns:a16="http://schemas.microsoft.com/office/drawing/2014/main" id="{F9AC65E0-71FD-A82D-5C2A-B59DE82B6A67}"/>
              </a:ext>
            </a:extLst>
          </p:cNvPr>
          <p:cNvSpPr txBox="1">
            <a:spLocks/>
          </p:cNvSpPr>
          <p:nvPr/>
        </p:nvSpPr>
        <p:spPr>
          <a:xfrm>
            <a:off x="352332" y="395864"/>
            <a:ext cx="11487335"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fr-FR" err="1"/>
              <a:t>Sail</a:t>
            </a:r>
            <a:r>
              <a:rPr lang="fr-FR"/>
              <a:t> 2 (S2)</a:t>
            </a:r>
          </a:p>
          <a:p>
            <a:r>
              <a:rPr lang="fr-FR" err="1"/>
              <a:t>Bagotville</a:t>
            </a:r>
            <a:r>
              <a:rPr lang="fr-FR"/>
              <a:t> CTC</a:t>
            </a:r>
          </a:p>
        </p:txBody>
      </p:sp>
      <p:pic>
        <p:nvPicPr>
          <p:cNvPr id="2" name="Image 1">
            <a:extLst>
              <a:ext uri="{FF2B5EF4-FFF2-40B4-BE49-F238E27FC236}">
                <a16:creationId xmlns:a16="http://schemas.microsoft.com/office/drawing/2014/main" id="{6B3A6CEC-049C-033B-B99C-17830ECAD774}"/>
              </a:ext>
            </a:extLst>
          </p:cNvPr>
          <p:cNvPicPr>
            <a:picLocks noChangeAspect="1"/>
          </p:cNvPicPr>
          <p:nvPr/>
        </p:nvPicPr>
        <p:blipFill rotWithShape="1">
          <a:blip r:embed="rId8"/>
          <a:srcRect l="8576" r="19657"/>
          <a:stretch/>
        </p:blipFill>
        <p:spPr>
          <a:xfrm>
            <a:off x="6985627" y="2009339"/>
            <a:ext cx="4971956" cy="4618609"/>
          </a:xfrm>
          <a:prstGeom prst="rect">
            <a:avLst/>
          </a:prstGeom>
        </p:spPr>
      </p:pic>
      <p:sp>
        <p:nvSpPr>
          <p:cNvPr id="4" name="ZoneTexte 3">
            <a:extLst>
              <a:ext uri="{FF2B5EF4-FFF2-40B4-BE49-F238E27FC236}">
                <a16:creationId xmlns:a16="http://schemas.microsoft.com/office/drawing/2014/main" id="{A8197323-9CEC-EE63-9057-F7B7982F9E54}"/>
              </a:ext>
            </a:extLst>
          </p:cNvPr>
          <p:cNvSpPr txBox="1"/>
          <p:nvPr/>
        </p:nvSpPr>
        <p:spPr>
          <a:xfrm>
            <a:off x="215563" y="6277470"/>
            <a:ext cx="2920066" cy="369332"/>
          </a:xfrm>
          <a:prstGeom prst="rect">
            <a:avLst/>
          </a:prstGeom>
          <a:noFill/>
        </p:spPr>
        <p:txBody>
          <a:bodyPr wrap="square" rtlCol="0">
            <a:spAutoFit/>
          </a:bodyPr>
          <a:lstStyle/>
          <a:p>
            <a:r>
              <a:rPr lang="fr-CA" err="1"/>
              <a:t>Language</a:t>
            </a:r>
            <a:r>
              <a:rPr lang="fr-CA"/>
              <a:t> : French</a:t>
            </a:r>
          </a:p>
        </p:txBody>
      </p:sp>
    </p:spTree>
    <p:extLst>
      <p:ext uri="{BB962C8B-B14F-4D97-AF65-F5344CB8AC3E}">
        <p14:creationId xmlns:p14="http://schemas.microsoft.com/office/powerpoint/2010/main" val="198573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888E1-1C83-45CD-94C1-01CE6D18A71C}"/>
              </a:ext>
            </a:extLst>
          </p:cNvPr>
          <p:cNvSpPr>
            <a:spLocks noGrp="1"/>
          </p:cNvSpPr>
          <p:nvPr>
            <p:ph type="title"/>
          </p:nvPr>
        </p:nvSpPr>
        <p:spPr>
          <a:xfrm>
            <a:off x="316444" y="329040"/>
            <a:ext cx="9452965" cy="1356360"/>
          </a:xfrm>
        </p:spPr>
        <p:txBody>
          <a:bodyPr rtlCol="0">
            <a:normAutofit/>
          </a:bodyPr>
          <a:lstStyle/>
          <a:p>
            <a:pPr rtl="0"/>
            <a:r>
              <a:rPr lang="fr-FR" err="1"/>
              <a:t>Seamanship</a:t>
            </a:r>
            <a:r>
              <a:rPr lang="fr-FR"/>
              <a:t> (</a:t>
            </a:r>
            <a:r>
              <a:rPr lang="fr-FR" err="1"/>
              <a:t>Sea</a:t>
            </a:r>
            <a:r>
              <a:rPr lang="fr-FR"/>
              <a:t>)</a:t>
            </a:r>
            <a:br>
              <a:rPr lang="fr-FR"/>
            </a:br>
            <a:r>
              <a:rPr lang="fr-FR" err="1"/>
              <a:t>Bagotville</a:t>
            </a:r>
            <a:r>
              <a:rPr lang="fr-FR"/>
              <a:t> CTC</a:t>
            </a:r>
          </a:p>
        </p:txBody>
      </p:sp>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3268536913"/>
              </p:ext>
            </p:extLst>
          </p:nvPr>
        </p:nvGraphicFramePr>
        <p:xfrm>
          <a:off x="5672831" y="1553592"/>
          <a:ext cx="6112769" cy="4120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 3">
            <a:extLst>
              <a:ext uri="{FF2B5EF4-FFF2-40B4-BE49-F238E27FC236}">
                <a16:creationId xmlns:a16="http://schemas.microsoft.com/office/drawing/2014/main" id="{B095D965-AD5F-81C1-5E0B-B1C157F1D00E}"/>
              </a:ext>
            </a:extLst>
          </p:cNvPr>
          <p:cNvPicPr>
            <a:picLocks noChangeAspect="1"/>
          </p:cNvPicPr>
          <p:nvPr/>
        </p:nvPicPr>
        <p:blipFill rotWithShape="1">
          <a:blip r:embed="rId8"/>
          <a:srcRect l="10910" r="6307"/>
          <a:stretch/>
        </p:blipFill>
        <p:spPr>
          <a:xfrm>
            <a:off x="231601" y="2505537"/>
            <a:ext cx="5115159" cy="4120596"/>
          </a:xfrm>
          <a:prstGeom prst="rect">
            <a:avLst/>
          </a:prstGeom>
        </p:spPr>
      </p:pic>
      <p:sp>
        <p:nvSpPr>
          <p:cNvPr id="5" name="ZoneTexte 4">
            <a:extLst>
              <a:ext uri="{FF2B5EF4-FFF2-40B4-BE49-F238E27FC236}">
                <a16:creationId xmlns:a16="http://schemas.microsoft.com/office/drawing/2014/main" id="{85F08659-99A4-13F2-DD72-47AEE7B19B62}"/>
              </a:ext>
            </a:extLst>
          </p:cNvPr>
          <p:cNvSpPr txBox="1"/>
          <p:nvPr/>
        </p:nvSpPr>
        <p:spPr>
          <a:xfrm>
            <a:off x="9014411" y="6226777"/>
            <a:ext cx="2920066" cy="369332"/>
          </a:xfrm>
          <a:prstGeom prst="rect">
            <a:avLst/>
          </a:prstGeom>
          <a:noFill/>
        </p:spPr>
        <p:txBody>
          <a:bodyPr wrap="square" rtlCol="0">
            <a:spAutoFit/>
          </a:bodyPr>
          <a:lstStyle/>
          <a:p>
            <a:pPr algn="r"/>
            <a:r>
              <a:rPr lang="fr-CA" err="1"/>
              <a:t>Language</a:t>
            </a:r>
            <a:r>
              <a:rPr lang="fr-CA"/>
              <a:t> : French</a:t>
            </a:r>
          </a:p>
        </p:txBody>
      </p:sp>
    </p:spTree>
    <p:extLst>
      <p:ext uri="{BB962C8B-B14F-4D97-AF65-F5344CB8AC3E}">
        <p14:creationId xmlns:p14="http://schemas.microsoft.com/office/powerpoint/2010/main" val="2058640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4064955934"/>
              </p:ext>
            </p:extLst>
          </p:nvPr>
        </p:nvGraphicFramePr>
        <p:xfrm>
          <a:off x="1045346" y="1534533"/>
          <a:ext cx="9872663" cy="4665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re 1">
            <a:extLst>
              <a:ext uri="{FF2B5EF4-FFF2-40B4-BE49-F238E27FC236}">
                <a16:creationId xmlns:a16="http://schemas.microsoft.com/office/drawing/2014/main" id="{52AD9DEF-07BA-D3BB-DC18-AA36F177371D}"/>
              </a:ext>
            </a:extLst>
          </p:cNvPr>
          <p:cNvSpPr txBox="1">
            <a:spLocks/>
          </p:cNvSpPr>
          <p:nvPr/>
        </p:nvSpPr>
        <p:spPr>
          <a:xfrm>
            <a:off x="571500" y="422497"/>
            <a:ext cx="1104900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fr-FR" err="1"/>
              <a:t>Ship’s</a:t>
            </a:r>
            <a:r>
              <a:rPr lang="fr-FR"/>
              <a:t> Boat </a:t>
            </a:r>
            <a:r>
              <a:rPr lang="fr-FR" err="1"/>
              <a:t>Operator</a:t>
            </a:r>
            <a:r>
              <a:rPr lang="fr-FR"/>
              <a:t> (SBO)</a:t>
            </a:r>
          </a:p>
          <a:p>
            <a:r>
              <a:rPr lang="fr-FR" err="1"/>
              <a:t>Bagotville</a:t>
            </a:r>
            <a:r>
              <a:rPr lang="fr-FR"/>
              <a:t> CTC</a:t>
            </a:r>
          </a:p>
        </p:txBody>
      </p:sp>
      <p:pic>
        <p:nvPicPr>
          <p:cNvPr id="2" name="Image 1">
            <a:extLst>
              <a:ext uri="{FF2B5EF4-FFF2-40B4-BE49-F238E27FC236}">
                <a16:creationId xmlns:a16="http://schemas.microsoft.com/office/drawing/2014/main" id="{92A257E0-5C8E-1549-C8CA-E41105A120F6}"/>
              </a:ext>
            </a:extLst>
          </p:cNvPr>
          <p:cNvPicPr>
            <a:picLocks noChangeAspect="1"/>
          </p:cNvPicPr>
          <p:nvPr/>
        </p:nvPicPr>
        <p:blipFill rotWithShape="1">
          <a:blip r:embed="rId8"/>
          <a:srcRect r="36564"/>
          <a:stretch/>
        </p:blipFill>
        <p:spPr>
          <a:xfrm>
            <a:off x="8357917" y="4246273"/>
            <a:ext cx="3597718" cy="2369910"/>
          </a:xfrm>
          <a:prstGeom prst="rect">
            <a:avLst/>
          </a:prstGeom>
        </p:spPr>
      </p:pic>
      <p:sp>
        <p:nvSpPr>
          <p:cNvPr id="4" name="ZoneTexte 3">
            <a:extLst>
              <a:ext uri="{FF2B5EF4-FFF2-40B4-BE49-F238E27FC236}">
                <a16:creationId xmlns:a16="http://schemas.microsoft.com/office/drawing/2014/main" id="{432C4309-806D-2D89-639A-741916C0699D}"/>
              </a:ext>
            </a:extLst>
          </p:cNvPr>
          <p:cNvSpPr txBox="1"/>
          <p:nvPr/>
        </p:nvSpPr>
        <p:spPr>
          <a:xfrm>
            <a:off x="182171" y="6199716"/>
            <a:ext cx="2920066" cy="369332"/>
          </a:xfrm>
          <a:prstGeom prst="rect">
            <a:avLst/>
          </a:prstGeom>
          <a:noFill/>
        </p:spPr>
        <p:txBody>
          <a:bodyPr wrap="square" rtlCol="0">
            <a:spAutoFit/>
          </a:bodyPr>
          <a:lstStyle/>
          <a:p>
            <a:r>
              <a:rPr lang="fr-CA" err="1"/>
              <a:t>Language</a:t>
            </a:r>
            <a:r>
              <a:rPr lang="fr-CA"/>
              <a:t> : French</a:t>
            </a:r>
          </a:p>
        </p:txBody>
      </p:sp>
    </p:spTree>
    <p:extLst>
      <p:ext uri="{BB962C8B-B14F-4D97-AF65-F5344CB8AC3E}">
        <p14:creationId xmlns:p14="http://schemas.microsoft.com/office/powerpoint/2010/main" val="1175762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re 1">
            <a:extLst>
              <a:ext uri="{FF2B5EF4-FFF2-40B4-BE49-F238E27FC236}">
                <a16:creationId xmlns:a16="http://schemas.microsoft.com/office/drawing/2014/main" id="{198EBFEF-542B-E796-7E32-1B14D9EF3A1C}"/>
              </a:ext>
            </a:extLst>
          </p:cNvPr>
          <p:cNvSpPr>
            <a:spLocks noGrp="1"/>
          </p:cNvSpPr>
          <p:nvPr>
            <p:ph type="title"/>
          </p:nvPr>
        </p:nvSpPr>
        <p:spPr>
          <a:xfrm>
            <a:off x="441009" y="873457"/>
            <a:ext cx="3273042" cy="5222543"/>
          </a:xfrm>
        </p:spPr>
        <p:txBody>
          <a:bodyPr>
            <a:normAutofit/>
          </a:bodyPr>
          <a:lstStyle/>
          <a:p>
            <a:r>
              <a:rPr lang="fr-CA" sz="2800">
                <a:solidFill>
                  <a:srgbClr val="FFFFFF"/>
                </a:solidFill>
              </a:rPr>
              <a:t>Warning</a:t>
            </a:r>
          </a:p>
        </p:txBody>
      </p:sp>
      <p:sp>
        <p:nvSpPr>
          <p:cNvPr id="3" name="Espace réservé du contenu 2">
            <a:extLst>
              <a:ext uri="{FF2B5EF4-FFF2-40B4-BE49-F238E27FC236}">
                <a16:creationId xmlns:a16="http://schemas.microsoft.com/office/drawing/2014/main" id="{D056C46F-DD66-89BF-4FCF-C0E13DF916EC}"/>
              </a:ext>
            </a:extLst>
          </p:cNvPr>
          <p:cNvSpPr>
            <a:spLocks noGrp="1"/>
          </p:cNvSpPr>
          <p:nvPr>
            <p:ph idx="1"/>
          </p:nvPr>
        </p:nvSpPr>
        <p:spPr>
          <a:xfrm>
            <a:off x="4995081" y="873457"/>
            <a:ext cx="6020790" cy="5222543"/>
          </a:xfrm>
        </p:spPr>
        <p:txBody>
          <a:bodyPr anchor="ctr">
            <a:normAutofit/>
          </a:bodyPr>
          <a:lstStyle/>
          <a:p>
            <a:pPr marL="45720" indent="0">
              <a:buNone/>
            </a:pPr>
            <a:r>
              <a:rPr lang="en-US" sz="2000" dirty="0"/>
              <a:t>In case of any discrepancy between this presentation and the 2024 Sumer Training Directive, </a:t>
            </a:r>
            <a:r>
              <a:rPr lang="fr-CA" sz="2000" dirty="0"/>
              <a:t>the latter </a:t>
            </a:r>
            <a:r>
              <a:rPr lang="fr-CA" sz="2000" err="1"/>
              <a:t>prevails</a:t>
            </a:r>
            <a:r>
              <a:rPr lang="fr-CA" sz="2000" dirty="0"/>
              <a:t>.</a:t>
            </a:r>
          </a:p>
          <a:p>
            <a:pPr marL="45720" indent="0">
              <a:buNone/>
            </a:pPr>
            <a:endParaRPr lang="fr-CA" sz="2000"/>
          </a:p>
          <a:p>
            <a:pPr marL="45720" indent="0">
              <a:buNone/>
            </a:pPr>
            <a:r>
              <a:rPr lang="fr-CA" sz="2000" dirty="0" err="1"/>
              <a:t>Other</a:t>
            </a:r>
            <a:r>
              <a:rPr lang="fr-CA" sz="2000" dirty="0"/>
              <a:t> </a:t>
            </a:r>
            <a:r>
              <a:rPr lang="fr-CA" sz="2000" dirty="0" err="1"/>
              <a:t>references</a:t>
            </a:r>
            <a:r>
              <a:rPr lang="fr-CA" sz="2000" dirty="0"/>
              <a:t>:</a:t>
            </a:r>
          </a:p>
          <a:p>
            <a:pPr marL="502920" indent="-457200">
              <a:buAutoNum type="alphaLcPeriod"/>
            </a:pPr>
            <a:r>
              <a:rPr lang="fr-CA" sz="2000" dirty="0">
                <a:hlinkClick r:id="rId2">
                  <a:extLst>
                    <a:ext uri="{A12FA001-AC4F-418D-AE19-62706E023703}">
                      <ahyp:hlinkClr xmlns:ahyp="http://schemas.microsoft.com/office/drawing/2018/hyperlinkcolor" val="tx"/>
                    </a:ext>
                  </a:extLst>
                </a:hlinkClick>
              </a:rPr>
              <a:t>Cadet Training Centre (CTC) Summer Courses 2024 - Canada.ca</a:t>
            </a:r>
            <a:endParaRPr lang="fr-CA" sz="2000" dirty="0"/>
          </a:p>
          <a:p>
            <a:pPr marL="502920" indent="-457200">
              <a:buAutoNum type="alphaLcPeriod"/>
            </a:pPr>
            <a:r>
              <a:rPr lang="en-US" sz="2000" dirty="0">
                <a:hlinkClick r:id="rId3">
                  <a:extLst>
                    <a:ext uri="{A12FA001-AC4F-418D-AE19-62706E023703}">
                      <ahyp:hlinkClr xmlns:ahyp="http://schemas.microsoft.com/office/drawing/2018/hyperlinkcolor" val="tx"/>
                    </a:ext>
                  </a:extLst>
                </a:hlinkClick>
              </a:rPr>
              <a:t>Technology and Digital Learning Centre (TDLC) - Canada.ca</a:t>
            </a:r>
            <a:endParaRPr lang="fr-CA" sz="2000" dirty="0"/>
          </a:p>
        </p:txBody>
      </p:sp>
    </p:spTree>
    <p:extLst>
      <p:ext uri="{BB962C8B-B14F-4D97-AF65-F5344CB8AC3E}">
        <p14:creationId xmlns:p14="http://schemas.microsoft.com/office/powerpoint/2010/main" val="2513785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56FF421-4FD6-1214-AA5C-61CBF3730977}"/>
              </a:ext>
            </a:extLst>
          </p:cNvPr>
          <p:cNvPicPr>
            <a:picLocks noChangeAspect="1"/>
          </p:cNvPicPr>
          <p:nvPr/>
        </p:nvPicPr>
        <p:blipFill rotWithShape="1">
          <a:blip r:embed="rId3"/>
          <a:srcRect t="40263" b="869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6CC7054-0217-4732-982D-B2455559B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31140" y="243840"/>
            <a:ext cx="11724640" cy="6377939"/>
          </a:xfrm>
          <a:prstGeom prst="rect">
            <a:avLst/>
          </a:prstGeom>
          <a:solidFill>
            <a:schemeClr val="tx1">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Espace réservé du contenu 4">
            <a:extLst>
              <a:ext uri="{FF2B5EF4-FFF2-40B4-BE49-F238E27FC236}">
                <a16:creationId xmlns:a16="http://schemas.microsoft.com/office/drawing/2014/main" id="{A57058B3-7CA2-A276-A7F8-7505CB7525E1}"/>
              </a:ext>
            </a:extLst>
          </p:cNvPr>
          <p:cNvGraphicFramePr>
            <a:graphicFrameLocks noGrp="1"/>
          </p:cNvGraphicFramePr>
          <p:nvPr>
            <p:ph idx="1"/>
            <p:extLst>
              <p:ext uri="{D42A27DB-BD31-4B8C-83A1-F6EECF244321}">
                <p14:modId xmlns:p14="http://schemas.microsoft.com/office/powerpoint/2010/main" val="400832961"/>
              </p:ext>
            </p:extLst>
          </p:nvPr>
        </p:nvGraphicFramePr>
        <p:xfrm>
          <a:off x="1143000" y="2057400"/>
          <a:ext cx="9872871" cy="403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18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888E1-1C83-45CD-94C1-01CE6D18A71C}"/>
              </a:ext>
            </a:extLst>
          </p:cNvPr>
          <p:cNvSpPr>
            <a:spLocks noGrp="1"/>
          </p:cNvSpPr>
          <p:nvPr>
            <p:ph type="title"/>
          </p:nvPr>
        </p:nvSpPr>
        <p:spPr>
          <a:xfrm>
            <a:off x="736600" y="554182"/>
            <a:ext cx="11049000" cy="1356360"/>
          </a:xfrm>
        </p:spPr>
        <p:txBody>
          <a:bodyPr rtlCol="0">
            <a:normAutofit fontScale="90000"/>
          </a:bodyPr>
          <a:lstStyle/>
          <a:p>
            <a:pPr rtl="0"/>
            <a:r>
              <a:rPr lang="fr-FR"/>
              <a:t>Advanced Aviation (AA)</a:t>
            </a:r>
            <a:br>
              <a:rPr lang="fr-FR"/>
            </a:br>
            <a:r>
              <a:rPr lang="fr-FR" err="1"/>
              <a:t>Argonaut</a:t>
            </a:r>
            <a:r>
              <a:rPr lang="fr-FR"/>
              <a:t> CTC, </a:t>
            </a:r>
            <a:r>
              <a:rPr lang="fr-FR" err="1"/>
              <a:t>Blackdown</a:t>
            </a:r>
            <a:r>
              <a:rPr lang="fr-FR"/>
              <a:t> CTC, HMCS QUADRA CTC, Valcartier CTC</a:t>
            </a:r>
          </a:p>
        </p:txBody>
      </p:sp>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193195972"/>
              </p:ext>
            </p:extLst>
          </p:nvPr>
        </p:nvGraphicFramePr>
        <p:xfrm>
          <a:off x="4696287" y="2169120"/>
          <a:ext cx="7089313" cy="3699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2">
            <a:extLst>
              <a:ext uri="{FF2B5EF4-FFF2-40B4-BE49-F238E27FC236}">
                <a16:creationId xmlns:a16="http://schemas.microsoft.com/office/drawing/2014/main" id="{28C73FE4-2178-4B0F-3F78-0E5C02B0F31E}"/>
              </a:ext>
            </a:extLst>
          </p:cNvPr>
          <p:cNvSpPr txBox="1"/>
          <p:nvPr/>
        </p:nvSpPr>
        <p:spPr>
          <a:xfrm>
            <a:off x="2920246" y="6119152"/>
            <a:ext cx="8865353" cy="369332"/>
          </a:xfrm>
          <a:prstGeom prst="rect">
            <a:avLst/>
          </a:prstGeom>
          <a:noFill/>
        </p:spPr>
        <p:txBody>
          <a:bodyPr wrap="square" rtlCol="0">
            <a:spAutoFit/>
          </a:bodyPr>
          <a:lstStyle/>
          <a:p>
            <a:pPr algn="r"/>
            <a:r>
              <a:rPr lang="fr-CA" err="1"/>
              <a:t>Language</a:t>
            </a:r>
            <a:r>
              <a:rPr lang="fr-CA"/>
              <a:t> : French -  Valcartier / English – </a:t>
            </a:r>
            <a:r>
              <a:rPr lang="fr-CA" err="1"/>
              <a:t>Argonaut</a:t>
            </a:r>
            <a:r>
              <a:rPr lang="fr-CA"/>
              <a:t>, </a:t>
            </a:r>
            <a:r>
              <a:rPr lang="fr-CA" err="1"/>
              <a:t>Blackdown</a:t>
            </a:r>
            <a:r>
              <a:rPr lang="fr-CA"/>
              <a:t> and HMCS QUADRA</a:t>
            </a:r>
          </a:p>
        </p:txBody>
      </p:sp>
      <p:pic>
        <p:nvPicPr>
          <p:cNvPr id="4" name="Image 3">
            <a:extLst>
              <a:ext uri="{FF2B5EF4-FFF2-40B4-BE49-F238E27FC236}">
                <a16:creationId xmlns:a16="http://schemas.microsoft.com/office/drawing/2014/main" id="{46EEF8E1-443F-F4B5-9080-57149B6BD873}"/>
              </a:ext>
            </a:extLst>
          </p:cNvPr>
          <p:cNvPicPr>
            <a:picLocks noChangeAspect="1"/>
          </p:cNvPicPr>
          <p:nvPr/>
        </p:nvPicPr>
        <p:blipFill>
          <a:blip r:embed="rId8"/>
          <a:stretch>
            <a:fillRect/>
          </a:stretch>
        </p:blipFill>
        <p:spPr>
          <a:xfrm>
            <a:off x="335198" y="2613883"/>
            <a:ext cx="4268826" cy="2845884"/>
          </a:xfrm>
          <a:prstGeom prst="rect">
            <a:avLst/>
          </a:prstGeom>
        </p:spPr>
      </p:pic>
    </p:spTree>
    <p:extLst>
      <p:ext uri="{BB962C8B-B14F-4D97-AF65-F5344CB8AC3E}">
        <p14:creationId xmlns:p14="http://schemas.microsoft.com/office/powerpoint/2010/main" val="3842143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888E1-1C83-45CD-94C1-01CE6D18A71C}"/>
              </a:ext>
            </a:extLst>
          </p:cNvPr>
          <p:cNvSpPr>
            <a:spLocks noGrp="1"/>
          </p:cNvSpPr>
          <p:nvPr>
            <p:ph type="title"/>
          </p:nvPr>
        </p:nvSpPr>
        <p:spPr>
          <a:xfrm>
            <a:off x="736600" y="554182"/>
            <a:ext cx="11049000" cy="1356360"/>
          </a:xfrm>
        </p:spPr>
        <p:txBody>
          <a:bodyPr rtlCol="0">
            <a:normAutofit fontScale="90000"/>
          </a:bodyPr>
          <a:lstStyle/>
          <a:p>
            <a:r>
              <a:rPr lang="fr-CA"/>
              <a:t>Aviation </a:t>
            </a:r>
            <a:r>
              <a:rPr lang="fr-CA" err="1"/>
              <a:t>Technology</a:t>
            </a:r>
            <a:r>
              <a:rPr lang="fr-CA"/>
              <a:t> and Aerospace </a:t>
            </a:r>
            <a:r>
              <a:rPr lang="fr-FR"/>
              <a:t>(ATA)</a:t>
            </a:r>
            <a:br>
              <a:rPr lang="fr-FR"/>
            </a:br>
            <a:r>
              <a:rPr lang="fr-FR" err="1"/>
              <a:t>Argonaut</a:t>
            </a:r>
            <a:r>
              <a:rPr lang="fr-FR"/>
              <a:t> CTC, NCSM QUADRA CTC, Valcartier CTC</a:t>
            </a:r>
          </a:p>
        </p:txBody>
      </p:sp>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1805793935"/>
              </p:ext>
            </p:extLst>
          </p:nvPr>
        </p:nvGraphicFramePr>
        <p:xfrm>
          <a:off x="251790" y="1643270"/>
          <a:ext cx="7427394" cy="4797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2">
            <a:extLst>
              <a:ext uri="{FF2B5EF4-FFF2-40B4-BE49-F238E27FC236}">
                <a16:creationId xmlns:a16="http://schemas.microsoft.com/office/drawing/2014/main" id="{AFA73E27-FBB9-6049-9879-D7CDA114A757}"/>
              </a:ext>
            </a:extLst>
          </p:cNvPr>
          <p:cNvSpPr txBox="1"/>
          <p:nvPr/>
        </p:nvSpPr>
        <p:spPr>
          <a:xfrm>
            <a:off x="3274007" y="6071134"/>
            <a:ext cx="8547671" cy="369332"/>
          </a:xfrm>
          <a:prstGeom prst="rect">
            <a:avLst/>
          </a:prstGeom>
          <a:noFill/>
        </p:spPr>
        <p:txBody>
          <a:bodyPr wrap="square" rtlCol="0">
            <a:spAutoFit/>
          </a:bodyPr>
          <a:lstStyle/>
          <a:p>
            <a:pPr algn="r"/>
            <a:r>
              <a:rPr lang="fr-CA" err="1"/>
              <a:t>Language</a:t>
            </a:r>
            <a:r>
              <a:rPr lang="fr-CA"/>
              <a:t> : French - Valcartier / English – </a:t>
            </a:r>
            <a:r>
              <a:rPr lang="fr-CA" err="1"/>
              <a:t>Argonaut</a:t>
            </a:r>
            <a:r>
              <a:rPr lang="fr-CA"/>
              <a:t> and NCSM QUADRA</a:t>
            </a:r>
          </a:p>
        </p:txBody>
      </p:sp>
      <p:pic>
        <p:nvPicPr>
          <p:cNvPr id="4" name="Image 3">
            <a:extLst>
              <a:ext uri="{FF2B5EF4-FFF2-40B4-BE49-F238E27FC236}">
                <a16:creationId xmlns:a16="http://schemas.microsoft.com/office/drawing/2014/main" id="{9A4BA1CB-E3F5-36D0-B005-32F338E8486D}"/>
              </a:ext>
            </a:extLst>
          </p:cNvPr>
          <p:cNvPicPr>
            <a:picLocks noChangeAspect="1"/>
          </p:cNvPicPr>
          <p:nvPr/>
        </p:nvPicPr>
        <p:blipFill>
          <a:blip r:embed="rId8"/>
          <a:stretch>
            <a:fillRect/>
          </a:stretch>
        </p:blipFill>
        <p:spPr>
          <a:xfrm>
            <a:off x="7679184" y="2187327"/>
            <a:ext cx="4261025" cy="2840683"/>
          </a:xfrm>
          <a:prstGeom prst="rect">
            <a:avLst/>
          </a:prstGeom>
        </p:spPr>
      </p:pic>
      <p:grpSp>
        <p:nvGrpSpPr>
          <p:cNvPr id="5" name="Groupe 4">
            <a:extLst>
              <a:ext uri="{FF2B5EF4-FFF2-40B4-BE49-F238E27FC236}">
                <a16:creationId xmlns:a16="http://schemas.microsoft.com/office/drawing/2014/main" id="{51A9F9EE-EC0F-FC2C-2E87-1EED9DB7E2FA}"/>
              </a:ext>
            </a:extLst>
          </p:cNvPr>
          <p:cNvGrpSpPr/>
          <p:nvPr/>
        </p:nvGrpSpPr>
        <p:grpSpPr>
          <a:xfrm>
            <a:off x="2339998" y="4673185"/>
            <a:ext cx="1903531" cy="834219"/>
            <a:chOff x="3648200" y="1137822"/>
            <a:chExt cx="2878295" cy="1238443"/>
          </a:xfrm>
        </p:grpSpPr>
        <p:sp>
          <p:nvSpPr>
            <p:cNvPr id="6" name="Rectangle 5">
              <a:extLst>
                <a:ext uri="{FF2B5EF4-FFF2-40B4-BE49-F238E27FC236}">
                  <a16:creationId xmlns:a16="http://schemas.microsoft.com/office/drawing/2014/main" id="{D1060B26-0495-CCF6-BEE7-FC0B82BE0EDA}"/>
                </a:ext>
              </a:extLst>
            </p:cNvPr>
            <p:cNvSpPr/>
            <p:nvPr/>
          </p:nvSpPr>
          <p:spPr>
            <a:xfrm>
              <a:off x="3648200" y="1322753"/>
              <a:ext cx="2824598" cy="10535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A"/>
            </a:p>
          </p:txBody>
        </p:sp>
        <p:sp>
          <p:nvSpPr>
            <p:cNvPr id="8" name="ZoneTexte 7">
              <a:extLst>
                <a:ext uri="{FF2B5EF4-FFF2-40B4-BE49-F238E27FC236}">
                  <a16:creationId xmlns:a16="http://schemas.microsoft.com/office/drawing/2014/main" id="{47650269-F664-EFA7-1C51-570EFE4C719E}"/>
                </a:ext>
              </a:extLst>
            </p:cNvPr>
            <p:cNvSpPr txBox="1"/>
            <p:nvPr/>
          </p:nvSpPr>
          <p:spPr>
            <a:xfrm>
              <a:off x="3701897" y="1137822"/>
              <a:ext cx="2824598" cy="10535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1497" tIns="111497" rIns="111497" bIns="111497" numCol="1" spcCol="1270" anchor="ctr" anchorCtr="0">
              <a:noAutofit/>
            </a:bodyPr>
            <a:lstStyle/>
            <a:p>
              <a:pPr marL="0" lvl="0" indent="0" algn="ctr" defTabSz="400050">
                <a:lnSpc>
                  <a:spcPct val="100000"/>
                </a:lnSpc>
                <a:spcBef>
                  <a:spcPct val="0"/>
                </a:spcBef>
                <a:spcAft>
                  <a:spcPct val="35000"/>
                </a:spcAft>
                <a:buNone/>
              </a:pPr>
              <a:r>
                <a:rPr lang="en-US" sz="900" b="0" i="0">
                  <a:solidFill>
                    <a:srgbClr val="333333"/>
                  </a:solidFill>
                  <a:effectLst/>
                  <a:latin typeface="Noto Sans" panose="020B0502040504020204" pitchFamily="34" charset="0"/>
                </a:rPr>
                <a:t>Offers cadets the chance to lay the groundwork in aerospace studies, airport operations, and the principles of aircraft manufacturing and maintenance. Activities within this program encompass exploring aerospace concepts, learning about aerodrome operations, and gaining insight into aircraft manufacturing and maintenance processes.</a:t>
              </a:r>
              <a:endParaRPr lang="fr-FR" sz="900" kern="1200" noProof="0"/>
            </a:p>
          </p:txBody>
        </p:sp>
      </p:grpSp>
    </p:spTree>
    <p:extLst>
      <p:ext uri="{BB962C8B-B14F-4D97-AF65-F5344CB8AC3E}">
        <p14:creationId xmlns:p14="http://schemas.microsoft.com/office/powerpoint/2010/main" val="2044478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888E1-1C83-45CD-94C1-01CE6D18A71C}"/>
              </a:ext>
            </a:extLst>
          </p:cNvPr>
          <p:cNvSpPr>
            <a:spLocks noGrp="1"/>
          </p:cNvSpPr>
          <p:nvPr>
            <p:ph type="title"/>
          </p:nvPr>
        </p:nvSpPr>
        <p:spPr>
          <a:xfrm>
            <a:off x="736600" y="554182"/>
            <a:ext cx="11049000" cy="1356360"/>
          </a:xfrm>
        </p:spPr>
        <p:txBody>
          <a:bodyPr rtlCol="0">
            <a:normAutofit/>
          </a:bodyPr>
          <a:lstStyle/>
          <a:p>
            <a:r>
              <a:rPr lang="fr-FR"/>
              <a:t>Introduction to </a:t>
            </a:r>
            <a:r>
              <a:rPr lang="fr-FR" err="1"/>
              <a:t>survival</a:t>
            </a:r>
            <a:r>
              <a:rPr lang="fr-FR"/>
              <a:t> (ITS)</a:t>
            </a:r>
            <a:br>
              <a:rPr lang="fr-FR"/>
            </a:br>
            <a:r>
              <a:rPr lang="fr-FR" err="1"/>
              <a:t>BlackdownCTC</a:t>
            </a:r>
            <a:r>
              <a:rPr lang="fr-FR"/>
              <a:t> , Valcartier CTC, Vernon CTC</a:t>
            </a:r>
          </a:p>
        </p:txBody>
      </p:sp>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2645580040"/>
              </p:ext>
            </p:extLst>
          </p:nvPr>
        </p:nvGraphicFramePr>
        <p:xfrm>
          <a:off x="1159668" y="1910542"/>
          <a:ext cx="9872663" cy="3918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2">
            <a:extLst>
              <a:ext uri="{FF2B5EF4-FFF2-40B4-BE49-F238E27FC236}">
                <a16:creationId xmlns:a16="http://schemas.microsoft.com/office/drawing/2014/main" id="{B4D002F3-594C-012A-AA4C-802A99E39517}"/>
              </a:ext>
            </a:extLst>
          </p:cNvPr>
          <p:cNvSpPr txBox="1"/>
          <p:nvPr/>
        </p:nvSpPr>
        <p:spPr>
          <a:xfrm>
            <a:off x="2646419" y="5934486"/>
            <a:ext cx="6899160" cy="369332"/>
          </a:xfrm>
          <a:prstGeom prst="rect">
            <a:avLst/>
          </a:prstGeom>
          <a:noFill/>
        </p:spPr>
        <p:txBody>
          <a:bodyPr wrap="square" rtlCol="0">
            <a:spAutoFit/>
          </a:bodyPr>
          <a:lstStyle/>
          <a:p>
            <a:r>
              <a:rPr lang="fr-CA" err="1"/>
              <a:t>Language</a:t>
            </a:r>
            <a:r>
              <a:rPr lang="fr-CA"/>
              <a:t> : French-  Valcartier / English – </a:t>
            </a:r>
            <a:r>
              <a:rPr lang="fr-CA" err="1"/>
              <a:t>Blackdown</a:t>
            </a:r>
            <a:r>
              <a:rPr lang="fr-CA"/>
              <a:t> and Vernon</a:t>
            </a:r>
          </a:p>
        </p:txBody>
      </p:sp>
    </p:spTree>
    <p:extLst>
      <p:ext uri="{BB962C8B-B14F-4D97-AF65-F5344CB8AC3E}">
        <p14:creationId xmlns:p14="http://schemas.microsoft.com/office/powerpoint/2010/main" val="79257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888E1-1C83-45CD-94C1-01CE6D18A71C}"/>
              </a:ext>
            </a:extLst>
          </p:cNvPr>
          <p:cNvSpPr>
            <a:spLocks noGrp="1"/>
          </p:cNvSpPr>
          <p:nvPr>
            <p:ph type="title"/>
          </p:nvPr>
        </p:nvSpPr>
        <p:spPr>
          <a:xfrm>
            <a:off x="736600" y="554182"/>
            <a:ext cx="11049000" cy="1356360"/>
          </a:xfrm>
        </p:spPr>
        <p:txBody>
          <a:bodyPr rtlCol="0">
            <a:normAutofit/>
          </a:bodyPr>
          <a:lstStyle/>
          <a:p>
            <a:r>
              <a:rPr lang="fr-FR"/>
              <a:t>Survival </a:t>
            </a:r>
            <a:r>
              <a:rPr lang="fr-FR" err="1"/>
              <a:t>Instructor</a:t>
            </a:r>
            <a:r>
              <a:rPr lang="fr-FR"/>
              <a:t> (SI)</a:t>
            </a:r>
            <a:br>
              <a:rPr lang="fr-FR"/>
            </a:br>
            <a:r>
              <a:rPr lang="fr-FR"/>
              <a:t>Valcartier CTC </a:t>
            </a:r>
          </a:p>
        </p:txBody>
      </p:sp>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2211425951"/>
              </p:ext>
            </p:extLst>
          </p:nvPr>
        </p:nvGraphicFramePr>
        <p:xfrm>
          <a:off x="506104" y="2019774"/>
          <a:ext cx="7097619" cy="3773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2">
            <a:extLst>
              <a:ext uri="{FF2B5EF4-FFF2-40B4-BE49-F238E27FC236}">
                <a16:creationId xmlns:a16="http://schemas.microsoft.com/office/drawing/2014/main" id="{3A250FA5-04FD-C5F5-C1D2-F262FF32BF43}"/>
              </a:ext>
            </a:extLst>
          </p:cNvPr>
          <p:cNvSpPr txBox="1"/>
          <p:nvPr/>
        </p:nvSpPr>
        <p:spPr>
          <a:xfrm>
            <a:off x="4249018" y="6005602"/>
            <a:ext cx="3203313" cy="369332"/>
          </a:xfrm>
          <a:prstGeom prst="rect">
            <a:avLst/>
          </a:prstGeom>
          <a:noFill/>
        </p:spPr>
        <p:txBody>
          <a:bodyPr wrap="square" rtlCol="0">
            <a:spAutoFit/>
          </a:bodyPr>
          <a:lstStyle/>
          <a:p>
            <a:r>
              <a:rPr lang="fr-CA" err="1"/>
              <a:t>Language</a:t>
            </a:r>
            <a:r>
              <a:rPr lang="fr-CA"/>
              <a:t> : French / English</a:t>
            </a:r>
          </a:p>
        </p:txBody>
      </p:sp>
      <p:pic>
        <p:nvPicPr>
          <p:cNvPr id="46" name="Image 45">
            <a:extLst>
              <a:ext uri="{FF2B5EF4-FFF2-40B4-BE49-F238E27FC236}">
                <a16:creationId xmlns:a16="http://schemas.microsoft.com/office/drawing/2014/main" id="{59ABB38F-2BFC-98DE-9DAB-7F2A69AC9B36}"/>
              </a:ext>
            </a:extLst>
          </p:cNvPr>
          <p:cNvPicPr>
            <a:picLocks noChangeAspect="1"/>
          </p:cNvPicPr>
          <p:nvPr/>
        </p:nvPicPr>
        <p:blipFill>
          <a:blip r:embed="rId8"/>
          <a:stretch>
            <a:fillRect/>
          </a:stretch>
        </p:blipFill>
        <p:spPr>
          <a:xfrm>
            <a:off x="7622578" y="2631371"/>
            <a:ext cx="4334126" cy="3983841"/>
          </a:xfrm>
          <a:prstGeom prst="rect">
            <a:avLst/>
          </a:prstGeom>
        </p:spPr>
      </p:pic>
    </p:spTree>
    <p:extLst>
      <p:ext uri="{BB962C8B-B14F-4D97-AF65-F5344CB8AC3E}">
        <p14:creationId xmlns:p14="http://schemas.microsoft.com/office/powerpoint/2010/main" val="3317443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AF5CA85-F188-A989-614B-A7B365BF4939}"/>
              </a:ext>
            </a:extLst>
          </p:cNvPr>
          <p:cNvPicPr>
            <a:picLocks noChangeAspect="1"/>
          </p:cNvPicPr>
          <p:nvPr/>
        </p:nvPicPr>
        <p:blipFill>
          <a:blip r:embed="rId3"/>
          <a:stretch>
            <a:fillRect/>
          </a:stretch>
        </p:blipFill>
        <p:spPr>
          <a:xfrm>
            <a:off x="1549570" y="857675"/>
            <a:ext cx="4690564" cy="5140669"/>
          </a:xfrm>
          <a:prstGeom prst="rect">
            <a:avLst/>
          </a:prstGeom>
        </p:spPr>
      </p:pic>
      <p:graphicFrame>
        <p:nvGraphicFramePr>
          <p:cNvPr id="5" name="Espace réservé du contenu 4">
            <a:extLst>
              <a:ext uri="{FF2B5EF4-FFF2-40B4-BE49-F238E27FC236}">
                <a16:creationId xmlns:a16="http://schemas.microsoft.com/office/drawing/2014/main" id="{A57058B3-7CA2-A276-A7F8-7505CB7525E1}"/>
              </a:ext>
            </a:extLst>
          </p:cNvPr>
          <p:cNvGraphicFramePr>
            <a:graphicFrameLocks noGrp="1"/>
          </p:cNvGraphicFramePr>
          <p:nvPr>
            <p:ph idx="1"/>
            <p:extLst>
              <p:ext uri="{D42A27DB-BD31-4B8C-83A1-F6EECF244321}">
                <p14:modId xmlns:p14="http://schemas.microsoft.com/office/powerpoint/2010/main" val="2242731420"/>
              </p:ext>
            </p:extLst>
          </p:nvPr>
        </p:nvGraphicFramePr>
        <p:xfrm>
          <a:off x="7558564" y="2057400"/>
          <a:ext cx="3912583" cy="403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295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2652407058"/>
              </p:ext>
            </p:extLst>
          </p:nvPr>
        </p:nvGraphicFramePr>
        <p:xfrm>
          <a:off x="358588" y="1778856"/>
          <a:ext cx="6450175" cy="4736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re 1">
            <a:extLst>
              <a:ext uri="{FF2B5EF4-FFF2-40B4-BE49-F238E27FC236}">
                <a16:creationId xmlns:a16="http://schemas.microsoft.com/office/drawing/2014/main" id="{52AD9DEF-07BA-D3BB-DC18-AA36F177371D}"/>
              </a:ext>
            </a:extLst>
          </p:cNvPr>
          <p:cNvSpPr txBox="1">
            <a:spLocks/>
          </p:cNvSpPr>
          <p:nvPr/>
        </p:nvSpPr>
        <p:spPr>
          <a:xfrm>
            <a:off x="571500" y="422497"/>
            <a:ext cx="1104900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fr-FR" err="1"/>
              <a:t>Expedition</a:t>
            </a:r>
            <a:r>
              <a:rPr lang="fr-FR"/>
              <a:t> Team </a:t>
            </a:r>
            <a:r>
              <a:rPr lang="fr-FR" err="1"/>
              <a:t>Member</a:t>
            </a:r>
            <a:r>
              <a:rPr lang="fr-FR"/>
              <a:t> (ETM)</a:t>
            </a:r>
          </a:p>
          <a:p>
            <a:r>
              <a:rPr lang="fr-FR"/>
              <a:t>Valcartier CTC, Rocky </a:t>
            </a:r>
            <a:r>
              <a:rPr lang="fr-FR" err="1"/>
              <a:t>Mountain</a:t>
            </a:r>
            <a:r>
              <a:rPr lang="fr-FR"/>
              <a:t> CTC</a:t>
            </a:r>
          </a:p>
        </p:txBody>
      </p:sp>
      <p:sp>
        <p:nvSpPr>
          <p:cNvPr id="6" name="ZoneTexte 5">
            <a:extLst>
              <a:ext uri="{FF2B5EF4-FFF2-40B4-BE49-F238E27FC236}">
                <a16:creationId xmlns:a16="http://schemas.microsoft.com/office/drawing/2014/main" id="{5A5FC742-5ABA-E2C3-7653-BCCAC255DC66}"/>
              </a:ext>
            </a:extLst>
          </p:cNvPr>
          <p:cNvSpPr txBox="1"/>
          <p:nvPr/>
        </p:nvSpPr>
        <p:spPr>
          <a:xfrm>
            <a:off x="5255581" y="6250837"/>
            <a:ext cx="6577831" cy="369332"/>
          </a:xfrm>
          <a:prstGeom prst="rect">
            <a:avLst/>
          </a:prstGeom>
          <a:noFill/>
        </p:spPr>
        <p:txBody>
          <a:bodyPr wrap="square" rtlCol="0">
            <a:spAutoFit/>
          </a:bodyPr>
          <a:lstStyle/>
          <a:p>
            <a:pPr algn="r"/>
            <a:r>
              <a:rPr lang="fr-CA" err="1"/>
              <a:t>Language</a:t>
            </a:r>
            <a:r>
              <a:rPr lang="fr-CA"/>
              <a:t> : French -  Valcartier / English - Rocky </a:t>
            </a:r>
            <a:r>
              <a:rPr lang="fr-CA" err="1"/>
              <a:t>Mountain</a:t>
            </a:r>
            <a:endParaRPr lang="fr-CA"/>
          </a:p>
        </p:txBody>
      </p:sp>
      <p:pic>
        <p:nvPicPr>
          <p:cNvPr id="2" name="Image 1">
            <a:extLst>
              <a:ext uri="{FF2B5EF4-FFF2-40B4-BE49-F238E27FC236}">
                <a16:creationId xmlns:a16="http://schemas.microsoft.com/office/drawing/2014/main" id="{EEA8ADE6-B91F-8CB8-7E23-386DFC29A4F1}"/>
              </a:ext>
            </a:extLst>
          </p:cNvPr>
          <p:cNvPicPr>
            <a:picLocks noChangeAspect="1"/>
          </p:cNvPicPr>
          <p:nvPr/>
        </p:nvPicPr>
        <p:blipFill>
          <a:blip r:embed="rId8"/>
          <a:stretch>
            <a:fillRect/>
          </a:stretch>
        </p:blipFill>
        <p:spPr>
          <a:xfrm>
            <a:off x="7071248" y="1976350"/>
            <a:ext cx="4762164" cy="3402484"/>
          </a:xfrm>
          <a:prstGeom prst="rect">
            <a:avLst/>
          </a:prstGeom>
        </p:spPr>
      </p:pic>
    </p:spTree>
    <p:extLst>
      <p:ext uri="{BB962C8B-B14F-4D97-AF65-F5344CB8AC3E}">
        <p14:creationId xmlns:p14="http://schemas.microsoft.com/office/powerpoint/2010/main" val="3052480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307677919"/>
              </p:ext>
            </p:extLst>
          </p:nvPr>
        </p:nvGraphicFramePr>
        <p:xfrm>
          <a:off x="4828398" y="1933694"/>
          <a:ext cx="6886524" cy="4317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re 1">
            <a:extLst>
              <a:ext uri="{FF2B5EF4-FFF2-40B4-BE49-F238E27FC236}">
                <a16:creationId xmlns:a16="http://schemas.microsoft.com/office/drawing/2014/main" id="{52AD9DEF-07BA-D3BB-DC18-AA36F177371D}"/>
              </a:ext>
            </a:extLst>
          </p:cNvPr>
          <p:cNvSpPr txBox="1">
            <a:spLocks/>
          </p:cNvSpPr>
          <p:nvPr/>
        </p:nvSpPr>
        <p:spPr>
          <a:xfrm>
            <a:off x="571500" y="422497"/>
            <a:ext cx="1104900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fr-FR" err="1"/>
              <a:t>Expedition</a:t>
            </a:r>
            <a:r>
              <a:rPr lang="fr-FR"/>
              <a:t> Team Leader (ETL)</a:t>
            </a:r>
          </a:p>
          <a:p>
            <a:r>
              <a:rPr lang="fr-FR"/>
              <a:t>Valcartier CTC , </a:t>
            </a:r>
            <a:r>
              <a:rPr lang="fr-FR" err="1"/>
              <a:t>Blackdown</a:t>
            </a:r>
            <a:r>
              <a:rPr lang="fr-FR"/>
              <a:t> CTC</a:t>
            </a:r>
          </a:p>
        </p:txBody>
      </p:sp>
      <p:sp>
        <p:nvSpPr>
          <p:cNvPr id="2" name="ZoneTexte 1">
            <a:extLst>
              <a:ext uri="{FF2B5EF4-FFF2-40B4-BE49-F238E27FC236}">
                <a16:creationId xmlns:a16="http://schemas.microsoft.com/office/drawing/2014/main" id="{15B6BF86-1AC1-C3E9-EE21-98BA63F8A475}"/>
              </a:ext>
            </a:extLst>
          </p:cNvPr>
          <p:cNvSpPr txBox="1"/>
          <p:nvPr/>
        </p:nvSpPr>
        <p:spPr>
          <a:xfrm>
            <a:off x="190257" y="6260672"/>
            <a:ext cx="6202076" cy="369332"/>
          </a:xfrm>
          <a:prstGeom prst="rect">
            <a:avLst/>
          </a:prstGeom>
          <a:noFill/>
        </p:spPr>
        <p:txBody>
          <a:bodyPr wrap="square" rtlCol="0">
            <a:spAutoFit/>
          </a:bodyPr>
          <a:lstStyle/>
          <a:p>
            <a:r>
              <a:rPr lang="fr-CA" err="1"/>
              <a:t>Language</a:t>
            </a:r>
            <a:r>
              <a:rPr lang="fr-CA"/>
              <a:t> : French -  Valcartier / English - </a:t>
            </a:r>
            <a:r>
              <a:rPr lang="fr-CA" err="1"/>
              <a:t>Blackdown</a:t>
            </a:r>
            <a:endParaRPr lang="fr-CA"/>
          </a:p>
        </p:txBody>
      </p:sp>
      <p:pic>
        <p:nvPicPr>
          <p:cNvPr id="4" name="Image 3">
            <a:extLst>
              <a:ext uri="{FF2B5EF4-FFF2-40B4-BE49-F238E27FC236}">
                <a16:creationId xmlns:a16="http://schemas.microsoft.com/office/drawing/2014/main" id="{4627CCEE-B9E3-0DE1-983C-D9F015070BD3}"/>
              </a:ext>
            </a:extLst>
          </p:cNvPr>
          <p:cNvPicPr>
            <a:picLocks noChangeAspect="1"/>
          </p:cNvPicPr>
          <p:nvPr/>
        </p:nvPicPr>
        <p:blipFill>
          <a:blip r:embed="rId8"/>
          <a:stretch>
            <a:fillRect/>
          </a:stretch>
        </p:blipFill>
        <p:spPr>
          <a:xfrm>
            <a:off x="323346" y="2458984"/>
            <a:ext cx="4293042" cy="2859233"/>
          </a:xfrm>
          <a:prstGeom prst="rect">
            <a:avLst/>
          </a:prstGeom>
        </p:spPr>
      </p:pic>
    </p:spTree>
    <p:extLst>
      <p:ext uri="{BB962C8B-B14F-4D97-AF65-F5344CB8AC3E}">
        <p14:creationId xmlns:p14="http://schemas.microsoft.com/office/powerpoint/2010/main" val="3401585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888E1-1C83-45CD-94C1-01CE6D18A71C}"/>
              </a:ext>
            </a:extLst>
          </p:cNvPr>
          <p:cNvSpPr>
            <a:spLocks noGrp="1"/>
          </p:cNvSpPr>
          <p:nvPr>
            <p:ph type="title"/>
          </p:nvPr>
        </p:nvSpPr>
        <p:spPr>
          <a:xfrm>
            <a:off x="736600" y="554182"/>
            <a:ext cx="11049000" cy="1356360"/>
          </a:xfrm>
        </p:spPr>
        <p:txBody>
          <a:bodyPr rtlCol="0">
            <a:normAutofit/>
          </a:bodyPr>
          <a:lstStyle/>
          <a:p>
            <a:pPr rtl="0"/>
            <a:r>
              <a:rPr lang="fr-FR" err="1"/>
              <a:t>Mountain</a:t>
            </a:r>
            <a:r>
              <a:rPr lang="fr-FR"/>
              <a:t> Bike </a:t>
            </a:r>
            <a:r>
              <a:rPr lang="fr-FR" err="1"/>
              <a:t>Instructor</a:t>
            </a:r>
            <a:r>
              <a:rPr lang="fr-FR"/>
              <a:t> (MBI)</a:t>
            </a:r>
            <a:br>
              <a:rPr lang="fr-FR"/>
            </a:br>
            <a:r>
              <a:rPr lang="fr-FR"/>
              <a:t>Rocky </a:t>
            </a:r>
            <a:r>
              <a:rPr lang="fr-FR" err="1"/>
              <a:t>Mountain</a:t>
            </a:r>
            <a:r>
              <a:rPr lang="fr-FR"/>
              <a:t> CTC</a:t>
            </a:r>
          </a:p>
        </p:txBody>
      </p:sp>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791241207"/>
              </p:ext>
            </p:extLst>
          </p:nvPr>
        </p:nvGraphicFramePr>
        <p:xfrm>
          <a:off x="733567" y="1997027"/>
          <a:ext cx="6290127" cy="4399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2">
            <a:extLst>
              <a:ext uri="{FF2B5EF4-FFF2-40B4-BE49-F238E27FC236}">
                <a16:creationId xmlns:a16="http://schemas.microsoft.com/office/drawing/2014/main" id="{3A250FA5-04FD-C5F5-C1D2-F262FF32BF43}"/>
              </a:ext>
            </a:extLst>
          </p:cNvPr>
          <p:cNvSpPr txBox="1"/>
          <p:nvPr/>
        </p:nvSpPr>
        <p:spPr>
          <a:xfrm>
            <a:off x="8371643" y="6303818"/>
            <a:ext cx="3540665" cy="369332"/>
          </a:xfrm>
          <a:prstGeom prst="rect">
            <a:avLst/>
          </a:prstGeom>
          <a:noFill/>
        </p:spPr>
        <p:txBody>
          <a:bodyPr wrap="square" rtlCol="0">
            <a:spAutoFit/>
          </a:bodyPr>
          <a:lstStyle/>
          <a:p>
            <a:pPr algn="r"/>
            <a:r>
              <a:rPr lang="fr-CA" err="1"/>
              <a:t>Language</a:t>
            </a:r>
            <a:r>
              <a:rPr lang="fr-CA"/>
              <a:t> : French / English</a:t>
            </a:r>
          </a:p>
        </p:txBody>
      </p:sp>
      <p:pic>
        <p:nvPicPr>
          <p:cNvPr id="55" name="Image 54">
            <a:extLst>
              <a:ext uri="{FF2B5EF4-FFF2-40B4-BE49-F238E27FC236}">
                <a16:creationId xmlns:a16="http://schemas.microsoft.com/office/drawing/2014/main" id="{B94964CF-2CA9-64AA-64EE-93636C30467D}"/>
              </a:ext>
            </a:extLst>
          </p:cNvPr>
          <p:cNvPicPr>
            <a:picLocks noChangeAspect="1"/>
          </p:cNvPicPr>
          <p:nvPr/>
        </p:nvPicPr>
        <p:blipFill>
          <a:blip r:embed="rId8"/>
          <a:stretch>
            <a:fillRect/>
          </a:stretch>
        </p:blipFill>
        <p:spPr>
          <a:xfrm>
            <a:off x="7165075" y="2609327"/>
            <a:ext cx="4549254" cy="2981376"/>
          </a:xfrm>
          <a:prstGeom prst="rect">
            <a:avLst/>
          </a:prstGeom>
        </p:spPr>
      </p:pic>
    </p:spTree>
    <p:extLst>
      <p:ext uri="{BB962C8B-B14F-4D97-AF65-F5344CB8AC3E}">
        <p14:creationId xmlns:p14="http://schemas.microsoft.com/office/powerpoint/2010/main" val="3476884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730175047"/>
              </p:ext>
            </p:extLst>
          </p:nvPr>
        </p:nvGraphicFramePr>
        <p:xfrm>
          <a:off x="233194" y="1079639"/>
          <a:ext cx="6797921" cy="5778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re 1">
            <a:extLst>
              <a:ext uri="{FF2B5EF4-FFF2-40B4-BE49-F238E27FC236}">
                <a16:creationId xmlns:a16="http://schemas.microsoft.com/office/drawing/2014/main" id="{52AD9DEF-07BA-D3BB-DC18-AA36F177371D}"/>
              </a:ext>
            </a:extLst>
          </p:cNvPr>
          <p:cNvSpPr txBox="1">
            <a:spLocks/>
          </p:cNvSpPr>
          <p:nvPr/>
        </p:nvSpPr>
        <p:spPr>
          <a:xfrm>
            <a:off x="571500" y="422497"/>
            <a:ext cx="1104900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fr-FR"/>
              <a:t>Basic </a:t>
            </a:r>
            <a:r>
              <a:rPr lang="fr-FR" err="1"/>
              <a:t>Parachutist</a:t>
            </a:r>
            <a:r>
              <a:rPr lang="fr-FR"/>
              <a:t> (PARA)</a:t>
            </a:r>
          </a:p>
          <a:p>
            <a:r>
              <a:rPr lang="fr-FR"/>
              <a:t>Trenton CTC</a:t>
            </a:r>
          </a:p>
        </p:txBody>
      </p:sp>
      <p:pic>
        <p:nvPicPr>
          <p:cNvPr id="2" name="Image 1">
            <a:extLst>
              <a:ext uri="{FF2B5EF4-FFF2-40B4-BE49-F238E27FC236}">
                <a16:creationId xmlns:a16="http://schemas.microsoft.com/office/drawing/2014/main" id="{32365A4C-C869-EF24-4D0D-8EFAF127CDFA}"/>
              </a:ext>
            </a:extLst>
          </p:cNvPr>
          <p:cNvPicPr>
            <a:picLocks noChangeAspect="1"/>
          </p:cNvPicPr>
          <p:nvPr/>
        </p:nvPicPr>
        <p:blipFill>
          <a:blip r:embed="rId8"/>
          <a:stretch>
            <a:fillRect/>
          </a:stretch>
        </p:blipFill>
        <p:spPr>
          <a:xfrm>
            <a:off x="7147520" y="2009451"/>
            <a:ext cx="4750330" cy="2669082"/>
          </a:xfrm>
          <a:prstGeom prst="rect">
            <a:avLst/>
          </a:prstGeom>
        </p:spPr>
      </p:pic>
      <p:sp>
        <p:nvSpPr>
          <p:cNvPr id="4" name="ZoneTexte 3">
            <a:extLst>
              <a:ext uri="{FF2B5EF4-FFF2-40B4-BE49-F238E27FC236}">
                <a16:creationId xmlns:a16="http://schemas.microsoft.com/office/drawing/2014/main" id="{B29B9DA6-8F7D-699D-625C-1F4C3D8BD19B}"/>
              </a:ext>
            </a:extLst>
          </p:cNvPr>
          <p:cNvSpPr txBox="1"/>
          <p:nvPr/>
        </p:nvSpPr>
        <p:spPr>
          <a:xfrm>
            <a:off x="8371643" y="6303818"/>
            <a:ext cx="3540665" cy="369332"/>
          </a:xfrm>
          <a:prstGeom prst="rect">
            <a:avLst/>
          </a:prstGeom>
          <a:noFill/>
        </p:spPr>
        <p:txBody>
          <a:bodyPr wrap="square" rtlCol="0">
            <a:spAutoFit/>
          </a:bodyPr>
          <a:lstStyle/>
          <a:p>
            <a:pPr algn="r"/>
            <a:r>
              <a:rPr lang="fr-CA" err="1"/>
              <a:t>Language</a:t>
            </a:r>
            <a:r>
              <a:rPr lang="fr-CA"/>
              <a:t> : French / English</a:t>
            </a:r>
          </a:p>
        </p:txBody>
      </p:sp>
    </p:spTree>
    <p:extLst>
      <p:ext uri="{BB962C8B-B14F-4D97-AF65-F5344CB8AC3E}">
        <p14:creationId xmlns:p14="http://schemas.microsoft.com/office/powerpoint/2010/main" val="3820177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85DEC2-3CE6-403C-843D-B88A8A456CA0}"/>
              </a:ext>
            </a:extLst>
          </p:cNvPr>
          <p:cNvSpPr>
            <a:spLocks noGrp="1"/>
          </p:cNvSpPr>
          <p:nvPr>
            <p:ph type="title"/>
          </p:nvPr>
        </p:nvSpPr>
        <p:spPr>
          <a:xfrm>
            <a:off x="2215859" y="481717"/>
            <a:ext cx="7760282" cy="1356360"/>
          </a:xfrm>
        </p:spPr>
        <p:txBody>
          <a:bodyPr rtlCol="0">
            <a:normAutofit/>
          </a:bodyPr>
          <a:lstStyle/>
          <a:p>
            <a:pPr algn="ctr" rtl="0"/>
            <a:r>
              <a:rPr lang="fr-FR">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Cadets </a:t>
            </a:r>
            <a:r>
              <a:rPr lang="fr-FR"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summer</a:t>
            </a:r>
            <a:r>
              <a:rPr lang="fr-FR">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training program</a:t>
            </a:r>
          </a:p>
        </p:txBody>
      </p:sp>
      <p:pic>
        <p:nvPicPr>
          <p:cNvPr id="4" name="Image 3">
            <a:extLst>
              <a:ext uri="{FF2B5EF4-FFF2-40B4-BE49-F238E27FC236}">
                <a16:creationId xmlns:a16="http://schemas.microsoft.com/office/drawing/2014/main" id="{D190680B-4705-FE80-B4EF-D9E9889FAD1C}"/>
              </a:ext>
            </a:extLst>
          </p:cNvPr>
          <p:cNvPicPr>
            <a:picLocks noChangeAspect="1"/>
          </p:cNvPicPr>
          <p:nvPr/>
        </p:nvPicPr>
        <p:blipFill>
          <a:blip r:embed="rId3"/>
          <a:stretch>
            <a:fillRect/>
          </a:stretch>
        </p:blipFill>
        <p:spPr>
          <a:xfrm>
            <a:off x="377671" y="2363856"/>
            <a:ext cx="4691478" cy="2528185"/>
          </a:xfrm>
          <a:prstGeom prst="rect">
            <a:avLst/>
          </a:prstGeom>
        </p:spPr>
      </p:pic>
      <p:graphicFrame>
        <p:nvGraphicFramePr>
          <p:cNvPr id="18" name="Diagramme 17">
            <a:extLst>
              <a:ext uri="{FF2B5EF4-FFF2-40B4-BE49-F238E27FC236}">
                <a16:creationId xmlns:a16="http://schemas.microsoft.com/office/drawing/2014/main" id="{832C72F9-9ACF-1659-E21B-EA7591729C9A}"/>
              </a:ext>
            </a:extLst>
          </p:cNvPr>
          <p:cNvGraphicFramePr/>
          <p:nvPr>
            <p:extLst>
              <p:ext uri="{D42A27DB-BD31-4B8C-83A1-F6EECF244321}">
                <p14:modId xmlns:p14="http://schemas.microsoft.com/office/powerpoint/2010/main" val="1071871477"/>
              </p:ext>
            </p:extLst>
          </p:nvPr>
        </p:nvGraphicFramePr>
        <p:xfrm>
          <a:off x="4806024" y="1536569"/>
          <a:ext cx="7008305" cy="46583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3272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2D4ABB3-C5CF-4B15-8BA3-E3982C458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22" name="Image 21">
            <a:extLst>
              <a:ext uri="{FF2B5EF4-FFF2-40B4-BE49-F238E27FC236}">
                <a16:creationId xmlns:a16="http://schemas.microsoft.com/office/drawing/2014/main" id="{D9CABFD5-FC82-5930-0E08-1E7AC5591C74}"/>
              </a:ext>
            </a:extLst>
          </p:cNvPr>
          <p:cNvPicPr>
            <a:picLocks noChangeAspect="1"/>
          </p:cNvPicPr>
          <p:nvPr/>
        </p:nvPicPr>
        <p:blipFill rotWithShape="1">
          <a:blip r:embed="rId3">
            <a:alphaModFix amt="25000"/>
          </a:blip>
          <a:srcRect r="1" b="18501"/>
          <a:stretch/>
        </p:blipFill>
        <p:spPr>
          <a:xfrm>
            <a:off x="231140" y="246888"/>
            <a:ext cx="11732261" cy="6382512"/>
          </a:xfrm>
          <a:prstGeom prst="rect">
            <a:avLst/>
          </a:prstGeom>
        </p:spPr>
      </p:pic>
      <p:sp>
        <p:nvSpPr>
          <p:cNvPr id="7" name="Titre 1">
            <a:extLst>
              <a:ext uri="{FF2B5EF4-FFF2-40B4-BE49-F238E27FC236}">
                <a16:creationId xmlns:a16="http://schemas.microsoft.com/office/drawing/2014/main" id="{17B8D075-D685-6B09-B598-225CB5C09F54}"/>
              </a:ext>
            </a:extLst>
          </p:cNvPr>
          <p:cNvSpPr>
            <a:spLocks noGrp="1"/>
          </p:cNvSpPr>
          <p:nvPr>
            <p:ph type="title"/>
          </p:nvPr>
        </p:nvSpPr>
        <p:spPr>
          <a:xfrm>
            <a:off x="1143000" y="609600"/>
            <a:ext cx="9875520" cy="1356360"/>
          </a:xfrm>
        </p:spPr>
        <p:txBody>
          <a:bodyPr rtlCol="0">
            <a:normAutofit/>
          </a:bodyPr>
          <a:lstStyle/>
          <a:p>
            <a:pPr rtl="0"/>
            <a:r>
              <a:rPr lang="fr-FR">
                <a:solidFill>
                  <a:schemeClr val="bg1"/>
                </a:solidFill>
              </a:rPr>
              <a:t>Common courses</a:t>
            </a:r>
          </a:p>
        </p:txBody>
      </p:sp>
      <p:graphicFrame>
        <p:nvGraphicFramePr>
          <p:cNvPr id="5" name="Espace réservé du contenu 4">
            <a:extLst>
              <a:ext uri="{FF2B5EF4-FFF2-40B4-BE49-F238E27FC236}">
                <a16:creationId xmlns:a16="http://schemas.microsoft.com/office/drawing/2014/main" id="{A57058B3-7CA2-A276-A7F8-7505CB7525E1}"/>
              </a:ext>
            </a:extLst>
          </p:cNvPr>
          <p:cNvGraphicFramePr>
            <a:graphicFrameLocks noGrp="1"/>
          </p:cNvGraphicFramePr>
          <p:nvPr>
            <p:ph idx="1"/>
            <p:extLst>
              <p:ext uri="{D42A27DB-BD31-4B8C-83A1-F6EECF244321}">
                <p14:modId xmlns:p14="http://schemas.microsoft.com/office/powerpoint/2010/main" val="1488487141"/>
              </p:ext>
            </p:extLst>
          </p:nvPr>
        </p:nvGraphicFramePr>
        <p:xfrm>
          <a:off x="1143000" y="2057400"/>
          <a:ext cx="9872871" cy="403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9478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880223978"/>
              </p:ext>
            </p:extLst>
          </p:nvPr>
        </p:nvGraphicFramePr>
        <p:xfrm>
          <a:off x="5900532" y="1170004"/>
          <a:ext cx="6198703" cy="5989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re 1">
            <a:extLst>
              <a:ext uri="{FF2B5EF4-FFF2-40B4-BE49-F238E27FC236}">
                <a16:creationId xmlns:a16="http://schemas.microsoft.com/office/drawing/2014/main" id="{52AD9DEF-07BA-D3BB-DC18-AA36F177371D}"/>
              </a:ext>
            </a:extLst>
          </p:cNvPr>
          <p:cNvSpPr txBox="1">
            <a:spLocks/>
          </p:cNvSpPr>
          <p:nvPr/>
        </p:nvSpPr>
        <p:spPr>
          <a:xfrm>
            <a:off x="571500" y="422497"/>
            <a:ext cx="1104900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fr-FR"/>
              <a:t>Introduction to </a:t>
            </a:r>
            <a:r>
              <a:rPr lang="fr-FR" err="1"/>
              <a:t>Marksmanship</a:t>
            </a:r>
            <a:r>
              <a:rPr lang="fr-FR"/>
              <a:t>(ITM)</a:t>
            </a:r>
          </a:p>
          <a:p>
            <a:r>
              <a:rPr lang="fr-FR"/>
              <a:t>Valcartier CTC , Vernon CTC</a:t>
            </a:r>
          </a:p>
        </p:txBody>
      </p:sp>
      <p:sp>
        <p:nvSpPr>
          <p:cNvPr id="6" name="ZoneTexte 5">
            <a:extLst>
              <a:ext uri="{FF2B5EF4-FFF2-40B4-BE49-F238E27FC236}">
                <a16:creationId xmlns:a16="http://schemas.microsoft.com/office/drawing/2014/main" id="{5A5FC742-5ABA-E2C3-7653-BCCAC255DC66}"/>
              </a:ext>
            </a:extLst>
          </p:cNvPr>
          <p:cNvSpPr txBox="1"/>
          <p:nvPr/>
        </p:nvSpPr>
        <p:spPr>
          <a:xfrm>
            <a:off x="6241003" y="6250837"/>
            <a:ext cx="5722398" cy="369332"/>
          </a:xfrm>
          <a:prstGeom prst="rect">
            <a:avLst/>
          </a:prstGeom>
          <a:noFill/>
        </p:spPr>
        <p:txBody>
          <a:bodyPr wrap="square" rtlCol="0">
            <a:spAutoFit/>
          </a:bodyPr>
          <a:lstStyle/>
          <a:p>
            <a:pPr algn="r"/>
            <a:r>
              <a:rPr lang="fr-CA" err="1"/>
              <a:t>Language</a:t>
            </a:r>
            <a:r>
              <a:rPr lang="fr-CA"/>
              <a:t> : French  -  Valcartier / English - Vernon</a:t>
            </a:r>
          </a:p>
        </p:txBody>
      </p:sp>
      <p:pic>
        <p:nvPicPr>
          <p:cNvPr id="26" name="Image 25">
            <a:extLst>
              <a:ext uri="{FF2B5EF4-FFF2-40B4-BE49-F238E27FC236}">
                <a16:creationId xmlns:a16="http://schemas.microsoft.com/office/drawing/2014/main" id="{6D5A3F5B-9411-EC74-7A6E-AFE3228B7D14}"/>
              </a:ext>
            </a:extLst>
          </p:cNvPr>
          <p:cNvPicPr>
            <a:picLocks noChangeAspect="1"/>
          </p:cNvPicPr>
          <p:nvPr/>
        </p:nvPicPr>
        <p:blipFill>
          <a:blip r:embed="rId8"/>
          <a:stretch>
            <a:fillRect/>
          </a:stretch>
        </p:blipFill>
        <p:spPr>
          <a:xfrm>
            <a:off x="568656" y="2278418"/>
            <a:ext cx="4992806" cy="3324747"/>
          </a:xfrm>
          <a:prstGeom prst="rect">
            <a:avLst/>
          </a:prstGeom>
        </p:spPr>
      </p:pic>
    </p:spTree>
    <p:extLst>
      <p:ext uri="{BB962C8B-B14F-4D97-AF65-F5344CB8AC3E}">
        <p14:creationId xmlns:p14="http://schemas.microsoft.com/office/powerpoint/2010/main" val="661727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888E1-1C83-45CD-94C1-01CE6D18A71C}"/>
              </a:ext>
            </a:extLst>
          </p:cNvPr>
          <p:cNvSpPr>
            <a:spLocks noGrp="1"/>
          </p:cNvSpPr>
          <p:nvPr>
            <p:ph type="title"/>
          </p:nvPr>
        </p:nvSpPr>
        <p:spPr>
          <a:xfrm>
            <a:off x="539318" y="431143"/>
            <a:ext cx="6882414" cy="1443269"/>
          </a:xfrm>
        </p:spPr>
        <p:txBody>
          <a:bodyPr rtlCol="0">
            <a:normAutofit/>
          </a:bodyPr>
          <a:lstStyle/>
          <a:p>
            <a:pPr rtl="0"/>
            <a:r>
              <a:rPr lang="en-US" sz="3100"/>
              <a:t>Air Rifle Marksmanship Instructor (ARMI)</a:t>
            </a:r>
            <a:br>
              <a:rPr lang="fr-FR" sz="3100"/>
            </a:br>
            <a:r>
              <a:rPr lang="fr-FR" sz="3100"/>
              <a:t>CEC Valcartier </a:t>
            </a:r>
          </a:p>
        </p:txBody>
      </p:sp>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2653659858"/>
              </p:ext>
            </p:extLst>
          </p:nvPr>
        </p:nvGraphicFramePr>
        <p:xfrm>
          <a:off x="690239" y="1815227"/>
          <a:ext cx="6607206" cy="4611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a:extLst>
              <a:ext uri="{FF2B5EF4-FFF2-40B4-BE49-F238E27FC236}">
                <a16:creationId xmlns:a16="http://schemas.microsoft.com/office/drawing/2014/main" id="{29C94A8E-12A2-355C-53DB-3ED0D59B6BD0}"/>
              </a:ext>
            </a:extLst>
          </p:cNvPr>
          <p:cNvSpPr txBox="1"/>
          <p:nvPr/>
        </p:nvSpPr>
        <p:spPr>
          <a:xfrm>
            <a:off x="8371643" y="6303818"/>
            <a:ext cx="3540665" cy="369332"/>
          </a:xfrm>
          <a:prstGeom prst="rect">
            <a:avLst/>
          </a:prstGeom>
          <a:noFill/>
        </p:spPr>
        <p:txBody>
          <a:bodyPr wrap="square" rtlCol="0">
            <a:spAutoFit/>
          </a:bodyPr>
          <a:lstStyle/>
          <a:p>
            <a:pPr algn="r"/>
            <a:r>
              <a:rPr lang="fr-CA" err="1"/>
              <a:t>Language</a:t>
            </a:r>
            <a:r>
              <a:rPr lang="fr-CA"/>
              <a:t> : French / English</a:t>
            </a:r>
          </a:p>
        </p:txBody>
      </p:sp>
      <p:pic>
        <p:nvPicPr>
          <p:cNvPr id="32" name="Image 31">
            <a:extLst>
              <a:ext uri="{FF2B5EF4-FFF2-40B4-BE49-F238E27FC236}">
                <a16:creationId xmlns:a16="http://schemas.microsoft.com/office/drawing/2014/main" id="{A2BF3602-04F9-9C95-2080-55C0DED00953}"/>
              </a:ext>
            </a:extLst>
          </p:cNvPr>
          <p:cNvPicPr>
            <a:picLocks noChangeAspect="1"/>
          </p:cNvPicPr>
          <p:nvPr/>
        </p:nvPicPr>
        <p:blipFill>
          <a:blip r:embed="rId8"/>
          <a:stretch>
            <a:fillRect/>
          </a:stretch>
        </p:blipFill>
        <p:spPr>
          <a:xfrm>
            <a:off x="6744268" y="2210179"/>
            <a:ext cx="5049673" cy="3370240"/>
          </a:xfrm>
          <a:prstGeom prst="rect">
            <a:avLst/>
          </a:prstGeom>
        </p:spPr>
      </p:pic>
    </p:spTree>
    <p:extLst>
      <p:ext uri="{BB962C8B-B14F-4D97-AF65-F5344CB8AC3E}">
        <p14:creationId xmlns:p14="http://schemas.microsoft.com/office/powerpoint/2010/main" val="1310140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888E1-1C83-45CD-94C1-01CE6D18A71C}"/>
              </a:ext>
            </a:extLst>
          </p:cNvPr>
          <p:cNvSpPr>
            <a:spLocks noGrp="1"/>
          </p:cNvSpPr>
          <p:nvPr>
            <p:ph type="title"/>
          </p:nvPr>
        </p:nvSpPr>
        <p:spPr>
          <a:xfrm>
            <a:off x="609600" y="563418"/>
            <a:ext cx="10861548" cy="1356360"/>
          </a:xfrm>
        </p:spPr>
        <p:txBody>
          <a:bodyPr rtlCol="0">
            <a:normAutofit/>
          </a:bodyPr>
          <a:lstStyle/>
          <a:p>
            <a:pPr rtl="0"/>
            <a:r>
              <a:rPr lang="en-US" sz="3700"/>
              <a:t>Introduction to Fitness and Sports (ITFS)</a:t>
            </a:r>
            <a:br>
              <a:rPr lang="en-US" sz="3700"/>
            </a:br>
            <a:r>
              <a:rPr lang="fr-FR" sz="3700"/>
              <a:t>Valcartier CEC</a:t>
            </a:r>
          </a:p>
        </p:txBody>
      </p:sp>
      <p:graphicFrame>
        <p:nvGraphicFramePr>
          <p:cNvPr id="3" name="Espace réservé au contenu 3" descr="Graphique de processus par étapes">
            <a:extLst>
              <a:ext uri="{FF2B5EF4-FFF2-40B4-BE49-F238E27FC236}">
                <a16:creationId xmlns:a16="http://schemas.microsoft.com/office/drawing/2014/main" id="{BA0241D0-DDEF-DFDA-D4C7-999C3E8D7918}"/>
              </a:ext>
            </a:extLst>
          </p:cNvPr>
          <p:cNvGraphicFramePr>
            <a:graphicFrameLocks/>
          </p:cNvGraphicFramePr>
          <p:nvPr>
            <p:extLst>
              <p:ext uri="{D42A27DB-BD31-4B8C-83A1-F6EECF244321}">
                <p14:modId xmlns:p14="http://schemas.microsoft.com/office/powerpoint/2010/main" val="2595610431"/>
              </p:ext>
            </p:extLst>
          </p:nvPr>
        </p:nvGraphicFramePr>
        <p:xfrm>
          <a:off x="609600" y="1537052"/>
          <a:ext cx="6933996" cy="4757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3">
            <a:extLst>
              <a:ext uri="{FF2B5EF4-FFF2-40B4-BE49-F238E27FC236}">
                <a16:creationId xmlns:a16="http://schemas.microsoft.com/office/drawing/2014/main" id="{1F480AF1-2AB4-1ADF-4F89-D18E4A452CA3}"/>
              </a:ext>
            </a:extLst>
          </p:cNvPr>
          <p:cNvSpPr txBox="1"/>
          <p:nvPr/>
        </p:nvSpPr>
        <p:spPr>
          <a:xfrm>
            <a:off x="3463755" y="6294582"/>
            <a:ext cx="3336478" cy="369332"/>
          </a:xfrm>
          <a:prstGeom prst="rect">
            <a:avLst/>
          </a:prstGeom>
          <a:noFill/>
        </p:spPr>
        <p:txBody>
          <a:bodyPr wrap="square" rtlCol="0">
            <a:spAutoFit/>
          </a:bodyPr>
          <a:lstStyle/>
          <a:p>
            <a:pPr algn="r"/>
            <a:r>
              <a:rPr lang="fr-CA" err="1"/>
              <a:t>Language</a:t>
            </a:r>
            <a:r>
              <a:rPr lang="fr-CA"/>
              <a:t> : French / English</a:t>
            </a:r>
          </a:p>
        </p:txBody>
      </p:sp>
      <p:pic>
        <p:nvPicPr>
          <p:cNvPr id="2050" name="Picture 2">
            <a:extLst>
              <a:ext uri="{FF2B5EF4-FFF2-40B4-BE49-F238E27FC236}">
                <a16:creationId xmlns:a16="http://schemas.microsoft.com/office/drawing/2014/main" id="{DB03452D-3F5C-7F3B-2AA4-D77663AF8D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2450" y="3756157"/>
            <a:ext cx="4389664" cy="2859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46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888E1-1C83-45CD-94C1-01CE6D18A71C}"/>
              </a:ext>
            </a:extLst>
          </p:cNvPr>
          <p:cNvSpPr>
            <a:spLocks noGrp="1"/>
          </p:cNvSpPr>
          <p:nvPr>
            <p:ph type="title"/>
          </p:nvPr>
        </p:nvSpPr>
        <p:spPr>
          <a:xfrm>
            <a:off x="609600" y="563418"/>
            <a:ext cx="10861548" cy="1356360"/>
          </a:xfrm>
        </p:spPr>
        <p:txBody>
          <a:bodyPr rtlCol="0">
            <a:normAutofit/>
          </a:bodyPr>
          <a:lstStyle/>
          <a:p>
            <a:pPr rtl="0"/>
            <a:r>
              <a:rPr lang="en-US" sz="3700"/>
              <a:t>Fitness and Sports Instructor (FSI)</a:t>
            </a:r>
            <a:br>
              <a:rPr lang="en-US" sz="3700"/>
            </a:br>
            <a:r>
              <a:rPr lang="fr-FR" sz="3700"/>
              <a:t>Valcartier, CTC</a:t>
            </a:r>
          </a:p>
        </p:txBody>
      </p:sp>
      <p:pic>
        <p:nvPicPr>
          <p:cNvPr id="7" name="Image 6">
            <a:extLst>
              <a:ext uri="{FF2B5EF4-FFF2-40B4-BE49-F238E27FC236}">
                <a16:creationId xmlns:a16="http://schemas.microsoft.com/office/drawing/2014/main" id="{8D6A5393-F43E-FBED-7918-F069DDBC6B8A}"/>
              </a:ext>
            </a:extLst>
          </p:cNvPr>
          <p:cNvPicPr>
            <a:picLocks noChangeAspect="1"/>
          </p:cNvPicPr>
          <p:nvPr/>
        </p:nvPicPr>
        <p:blipFill>
          <a:blip r:embed="rId3"/>
          <a:stretch>
            <a:fillRect/>
          </a:stretch>
        </p:blipFill>
        <p:spPr>
          <a:xfrm>
            <a:off x="150498" y="3261908"/>
            <a:ext cx="5092215" cy="3449976"/>
          </a:xfrm>
          <a:prstGeom prst="rect">
            <a:avLst/>
          </a:prstGeom>
        </p:spPr>
      </p:pic>
      <p:graphicFrame>
        <p:nvGraphicFramePr>
          <p:cNvPr id="3" name="Espace réservé au contenu 3" descr="Graphique de processus par étapes">
            <a:extLst>
              <a:ext uri="{FF2B5EF4-FFF2-40B4-BE49-F238E27FC236}">
                <a16:creationId xmlns:a16="http://schemas.microsoft.com/office/drawing/2014/main" id="{BA0241D0-DDEF-DFDA-D4C7-999C3E8D7918}"/>
              </a:ext>
            </a:extLst>
          </p:cNvPr>
          <p:cNvGraphicFramePr>
            <a:graphicFrameLocks/>
          </p:cNvGraphicFramePr>
          <p:nvPr>
            <p:extLst>
              <p:ext uri="{D42A27DB-BD31-4B8C-83A1-F6EECF244321}">
                <p14:modId xmlns:p14="http://schemas.microsoft.com/office/powerpoint/2010/main" val="1440008518"/>
              </p:ext>
            </p:extLst>
          </p:nvPr>
        </p:nvGraphicFramePr>
        <p:xfrm>
          <a:off x="4648404" y="1476092"/>
          <a:ext cx="6933996" cy="4757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ZoneTexte 4">
            <a:extLst>
              <a:ext uri="{FF2B5EF4-FFF2-40B4-BE49-F238E27FC236}">
                <a16:creationId xmlns:a16="http://schemas.microsoft.com/office/drawing/2014/main" id="{F548D27A-DA14-ED2D-C6C5-B9B480A45650}"/>
              </a:ext>
            </a:extLst>
          </p:cNvPr>
          <p:cNvSpPr txBox="1"/>
          <p:nvPr/>
        </p:nvSpPr>
        <p:spPr>
          <a:xfrm>
            <a:off x="8637973" y="6235120"/>
            <a:ext cx="3336478" cy="369332"/>
          </a:xfrm>
          <a:prstGeom prst="rect">
            <a:avLst/>
          </a:prstGeom>
          <a:noFill/>
        </p:spPr>
        <p:txBody>
          <a:bodyPr wrap="square" rtlCol="0">
            <a:spAutoFit/>
          </a:bodyPr>
          <a:lstStyle/>
          <a:p>
            <a:pPr algn="r"/>
            <a:r>
              <a:rPr lang="fr-CA" err="1"/>
              <a:t>Language</a:t>
            </a:r>
            <a:r>
              <a:rPr lang="fr-CA"/>
              <a:t> : French / English</a:t>
            </a:r>
          </a:p>
        </p:txBody>
      </p:sp>
    </p:spTree>
    <p:extLst>
      <p:ext uri="{BB962C8B-B14F-4D97-AF65-F5344CB8AC3E}">
        <p14:creationId xmlns:p14="http://schemas.microsoft.com/office/powerpoint/2010/main" val="143058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1468372506"/>
              </p:ext>
            </p:extLst>
          </p:nvPr>
        </p:nvGraphicFramePr>
        <p:xfrm>
          <a:off x="5900532" y="1170004"/>
          <a:ext cx="6198703" cy="5989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re 1">
            <a:extLst>
              <a:ext uri="{FF2B5EF4-FFF2-40B4-BE49-F238E27FC236}">
                <a16:creationId xmlns:a16="http://schemas.microsoft.com/office/drawing/2014/main" id="{52AD9DEF-07BA-D3BB-DC18-AA36F177371D}"/>
              </a:ext>
            </a:extLst>
          </p:cNvPr>
          <p:cNvSpPr txBox="1">
            <a:spLocks/>
          </p:cNvSpPr>
          <p:nvPr/>
        </p:nvSpPr>
        <p:spPr>
          <a:xfrm>
            <a:off x="571500" y="422497"/>
            <a:ext cx="1104900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4400"/>
              <a:t>Introduction to Drill and Ceremonial </a:t>
            </a:r>
            <a:r>
              <a:rPr lang="fr-FR"/>
              <a:t>(ITDC)</a:t>
            </a:r>
          </a:p>
          <a:p>
            <a:r>
              <a:rPr lang="fr-FR"/>
              <a:t>Valcartier CTC, Vernon CTC</a:t>
            </a:r>
          </a:p>
        </p:txBody>
      </p:sp>
      <p:sp>
        <p:nvSpPr>
          <p:cNvPr id="6" name="ZoneTexte 5">
            <a:extLst>
              <a:ext uri="{FF2B5EF4-FFF2-40B4-BE49-F238E27FC236}">
                <a16:creationId xmlns:a16="http://schemas.microsoft.com/office/drawing/2014/main" id="{5A5FC742-5ABA-E2C3-7653-BCCAC255DC66}"/>
              </a:ext>
            </a:extLst>
          </p:cNvPr>
          <p:cNvSpPr txBox="1"/>
          <p:nvPr/>
        </p:nvSpPr>
        <p:spPr>
          <a:xfrm>
            <a:off x="6364035" y="6250837"/>
            <a:ext cx="5619565" cy="369332"/>
          </a:xfrm>
          <a:prstGeom prst="rect">
            <a:avLst/>
          </a:prstGeom>
          <a:noFill/>
        </p:spPr>
        <p:txBody>
          <a:bodyPr wrap="square" rtlCol="0">
            <a:spAutoFit/>
          </a:bodyPr>
          <a:lstStyle/>
          <a:p>
            <a:pPr algn="r"/>
            <a:r>
              <a:rPr lang="fr-CA" err="1"/>
              <a:t>Language</a:t>
            </a:r>
            <a:r>
              <a:rPr lang="fr-CA"/>
              <a:t> : French  -  Valcartier / English - Vernon</a:t>
            </a:r>
          </a:p>
        </p:txBody>
      </p:sp>
      <p:sp>
        <p:nvSpPr>
          <p:cNvPr id="5" name="AutoShape 4" descr="Image Compétition provinciale de marche et musique militaire 2017">
            <a:extLst>
              <a:ext uri="{FF2B5EF4-FFF2-40B4-BE49-F238E27FC236}">
                <a16:creationId xmlns:a16="http://schemas.microsoft.com/office/drawing/2014/main" id="{07087486-F305-FD1A-3AF7-492150F2F6C4}"/>
              </a:ext>
            </a:extLst>
          </p:cNvPr>
          <p:cNvSpPr>
            <a:spLocks noChangeAspect="1" noChangeArrowheads="1"/>
          </p:cNvSpPr>
          <p:nvPr/>
        </p:nvSpPr>
        <p:spPr bwMode="auto">
          <a:xfrm>
            <a:off x="2521258" y="3276600"/>
            <a:ext cx="3727142" cy="37271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26" name="Image 25">
            <a:extLst>
              <a:ext uri="{FF2B5EF4-FFF2-40B4-BE49-F238E27FC236}">
                <a16:creationId xmlns:a16="http://schemas.microsoft.com/office/drawing/2014/main" id="{4A6C9659-B738-8068-9428-37DF928C01AD}"/>
              </a:ext>
            </a:extLst>
          </p:cNvPr>
          <p:cNvPicPr>
            <a:picLocks noChangeAspect="1"/>
          </p:cNvPicPr>
          <p:nvPr/>
        </p:nvPicPr>
        <p:blipFill>
          <a:blip r:embed="rId8"/>
          <a:stretch>
            <a:fillRect/>
          </a:stretch>
        </p:blipFill>
        <p:spPr>
          <a:xfrm>
            <a:off x="208400" y="2893028"/>
            <a:ext cx="5590714" cy="3727142"/>
          </a:xfrm>
          <a:prstGeom prst="rect">
            <a:avLst/>
          </a:prstGeom>
        </p:spPr>
      </p:pic>
    </p:spTree>
    <p:extLst>
      <p:ext uri="{BB962C8B-B14F-4D97-AF65-F5344CB8AC3E}">
        <p14:creationId xmlns:p14="http://schemas.microsoft.com/office/powerpoint/2010/main" val="428223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888E1-1C83-45CD-94C1-01CE6D18A71C}"/>
              </a:ext>
            </a:extLst>
          </p:cNvPr>
          <p:cNvSpPr>
            <a:spLocks noGrp="1"/>
          </p:cNvSpPr>
          <p:nvPr>
            <p:ph type="title"/>
          </p:nvPr>
        </p:nvSpPr>
        <p:spPr>
          <a:xfrm>
            <a:off x="4562768" y="377284"/>
            <a:ext cx="6898303" cy="1154215"/>
          </a:xfrm>
        </p:spPr>
        <p:txBody>
          <a:bodyPr rtlCol="0">
            <a:noAutofit/>
          </a:bodyPr>
          <a:lstStyle/>
          <a:p>
            <a:pPr rtl="0"/>
            <a:r>
              <a:rPr lang="en-US" sz="3200"/>
              <a:t>Drill and Ceremonial Instructor (DCI)</a:t>
            </a:r>
            <a:br>
              <a:rPr lang="fr-FR" sz="3200"/>
            </a:br>
            <a:r>
              <a:rPr lang="fr-FR" sz="3200"/>
              <a:t>Rocky </a:t>
            </a:r>
            <a:r>
              <a:rPr lang="fr-FR" sz="3200" err="1"/>
              <a:t>Moutain</a:t>
            </a:r>
            <a:r>
              <a:rPr lang="fr-FR" sz="3200"/>
              <a:t> CTC, Valcartier CTC</a:t>
            </a:r>
          </a:p>
        </p:txBody>
      </p:sp>
      <p:graphicFrame>
        <p:nvGraphicFramePr>
          <p:cNvPr id="4" name="Espace réservé au contenu 3" descr="Graphique de processus par étapes">
            <a:extLst>
              <a:ext uri="{FF2B5EF4-FFF2-40B4-BE49-F238E27FC236}">
                <a16:creationId xmlns:a16="http://schemas.microsoft.com/office/drawing/2014/main" id="{0C82266E-8E79-4188-AADA-9AAEBC0C24E4}"/>
              </a:ext>
            </a:extLst>
          </p:cNvPr>
          <p:cNvGraphicFramePr>
            <a:graphicFrameLocks noGrp="1"/>
          </p:cNvGraphicFramePr>
          <p:nvPr>
            <p:ph idx="1"/>
            <p:extLst>
              <p:ext uri="{D42A27DB-BD31-4B8C-83A1-F6EECF244321}">
                <p14:modId xmlns:p14="http://schemas.microsoft.com/office/powerpoint/2010/main" val="3613930541"/>
              </p:ext>
            </p:extLst>
          </p:nvPr>
        </p:nvGraphicFramePr>
        <p:xfrm>
          <a:off x="4846854" y="1634864"/>
          <a:ext cx="6898303" cy="4467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 5">
            <a:extLst>
              <a:ext uri="{FF2B5EF4-FFF2-40B4-BE49-F238E27FC236}">
                <a16:creationId xmlns:a16="http://schemas.microsoft.com/office/drawing/2014/main" id="{4085AC79-3079-8560-A4DC-53804340F2ED}"/>
              </a:ext>
            </a:extLst>
          </p:cNvPr>
          <p:cNvPicPr>
            <a:picLocks noChangeAspect="1"/>
          </p:cNvPicPr>
          <p:nvPr/>
        </p:nvPicPr>
        <p:blipFill rotWithShape="1">
          <a:blip r:embed="rId8"/>
          <a:srcRect l="930" r="38975"/>
          <a:stretch/>
        </p:blipFill>
        <p:spPr>
          <a:xfrm>
            <a:off x="237230" y="244134"/>
            <a:ext cx="3985978" cy="6370829"/>
          </a:xfrm>
          <a:prstGeom prst="rect">
            <a:avLst/>
          </a:prstGeom>
        </p:spPr>
      </p:pic>
      <p:sp>
        <p:nvSpPr>
          <p:cNvPr id="3" name="ZoneTexte 2">
            <a:extLst>
              <a:ext uri="{FF2B5EF4-FFF2-40B4-BE49-F238E27FC236}">
                <a16:creationId xmlns:a16="http://schemas.microsoft.com/office/drawing/2014/main" id="{B13FD0EC-E473-74E2-AB8A-6E1E0B19D1C9}"/>
              </a:ext>
            </a:extLst>
          </p:cNvPr>
          <p:cNvSpPr txBox="1"/>
          <p:nvPr/>
        </p:nvSpPr>
        <p:spPr>
          <a:xfrm>
            <a:off x="6096000" y="6296050"/>
            <a:ext cx="5856065" cy="369332"/>
          </a:xfrm>
          <a:prstGeom prst="rect">
            <a:avLst/>
          </a:prstGeom>
          <a:noFill/>
        </p:spPr>
        <p:txBody>
          <a:bodyPr wrap="square" rtlCol="0">
            <a:spAutoFit/>
          </a:bodyPr>
          <a:lstStyle/>
          <a:p>
            <a:pPr algn="r"/>
            <a:r>
              <a:rPr lang="fr-CA" err="1"/>
              <a:t>Language</a:t>
            </a:r>
            <a:r>
              <a:rPr lang="fr-CA"/>
              <a:t> : French - Valcartier / English – Rocky </a:t>
            </a:r>
            <a:r>
              <a:rPr lang="fr-CA" err="1"/>
              <a:t>Mountain</a:t>
            </a:r>
            <a:endParaRPr lang="fr-CA"/>
          </a:p>
        </p:txBody>
      </p:sp>
    </p:spTree>
    <p:extLst>
      <p:ext uri="{BB962C8B-B14F-4D97-AF65-F5344CB8AC3E}">
        <p14:creationId xmlns:p14="http://schemas.microsoft.com/office/powerpoint/2010/main" val="1308514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1441747792"/>
              </p:ext>
            </p:extLst>
          </p:nvPr>
        </p:nvGraphicFramePr>
        <p:xfrm>
          <a:off x="6010845" y="1245704"/>
          <a:ext cx="5865979" cy="5189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re 1">
            <a:extLst>
              <a:ext uri="{FF2B5EF4-FFF2-40B4-BE49-F238E27FC236}">
                <a16:creationId xmlns:a16="http://schemas.microsoft.com/office/drawing/2014/main" id="{52AD9DEF-07BA-D3BB-DC18-AA36F177371D}"/>
              </a:ext>
            </a:extLst>
          </p:cNvPr>
          <p:cNvSpPr txBox="1">
            <a:spLocks/>
          </p:cNvSpPr>
          <p:nvPr/>
        </p:nvSpPr>
        <p:spPr>
          <a:xfrm>
            <a:off x="571500" y="422497"/>
            <a:ext cx="1104900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fr-FR"/>
              <a:t>Introduction to </a:t>
            </a:r>
            <a:r>
              <a:rPr lang="fr-FR" err="1"/>
              <a:t>military</a:t>
            </a:r>
            <a:r>
              <a:rPr lang="fr-FR"/>
              <a:t> band (ITB)</a:t>
            </a:r>
          </a:p>
          <a:p>
            <a:r>
              <a:rPr lang="fr-FR" err="1"/>
              <a:t>Blackdown</a:t>
            </a:r>
            <a:r>
              <a:rPr lang="fr-FR"/>
              <a:t> CTC</a:t>
            </a:r>
          </a:p>
        </p:txBody>
      </p:sp>
      <p:pic>
        <p:nvPicPr>
          <p:cNvPr id="1028" name="Picture 4" descr="Photo">
            <a:extLst>
              <a:ext uri="{FF2B5EF4-FFF2-40B4-BE49-F238E27FC236}">
                <a16:creationId xmlns:a16="http://schemas.microsoft.com/office/drawing/2014/main" id="{9A02E745-B9B7-AB02-FB8D-EC4594345A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878" y="3026005"/>
            <a:ext cx="5388520" cy="359068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9FBC1AFA-D42F-0469-B136-C73F9F0F4B4A}"/>
              </a:ext>
            </a:extLst>
          </p:cNvPr>
          <p:cNvSpPr txBox="1"/>
          <p:nvPr/>
        </p:nvSpPr>
        <p:spPr>
          <a:xfrm>
            <a:off x="8620217" y="6259385"/>
            <a:ext cx="3336478" cy="369332"/>
          </a:xfrm>
          <a:prstGeom prst="rect">
            <a:avLst/>
          </a:prstGeom>
          <a:noFill/>
        </p:spPr>
        <p:txBody>
          <a:bodyPr wrap="square" rtlCol="0">
            <a:spAutoFit/>
          </a:bodyPr>
          <a:lstStyle/>
          <a:p>
            <a:pPr algn="r"/>
            <a:r>
              <a:rPr lang="fr-CA" err="1"/>
              <a:t>Language</a:t>
            </a:r>
            <a:r>
              <a:rPr lang="fr-CA"/>
              <a:t> : English</a:t>
            </a:r>
          </a:p>
        </p:txBody>
      </p:sp>
    </p:spTree>
    <p:extLst>
      <p:ext uri="{BB962C8B-B14F-4D97-AF65-F5344CB8AC3E}">
        <p14:creationId xmlns:p14="http://schemas.microsoft.com/office/powerpoint/2010/main" val="1266944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2459921528"/>
              </p:ext>
            </p:extLst>
          </p:nvPr>
        </p:nvGraphicFramePr>
        <p:xfrm>
          <a:off x="6010845" y="1245704"/>
          <a:ext cx="5865979" cy="5189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re 1">
            <a:extLst>
              <a:ext uri="{FF2B5EF4-FFF2-40B4-BE49-F238E27FC236}">
                <a16:creationId xmlns:a16="http://schemas.microsoft.com/office/drawing/2014/main" id="{52AD9DEF-07BA-D3BB-DC18-AA36F177371D}"/>
              </a:ext>
            </a:extLst>
          </p:cNvPr>
          <p:cNvSpPr txBox="1">
            <a:spLocks/>
          </p:cNvSpPr>
          <p:nvPr/>
        </p:nvSpPr>
        <p:spPr>
          <a:xfrm>
            <a:off x="571500" y="422497"/>
            <a:ext cx="1104900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a:t>Military Band – Musician cadets (MB)</a:t>
            </a:r>
          </a:p>
          <a:p>
            <a:r>
              <a:rPr lang="fr-FR"/>
              <a:t>CEC Valcartier</a:t>
            </a:r>
          </a:p>
        </p:txBody>
      </p:sp>
      <p:pic>
        <p:nvPicPr>
          <p:cNvPr id="2" name="Image 1">
            <a:extLst>
              <a:ext uri="{FF2B5EF4-FFF2-40B4-BE49-F238E27FC236}">
                <a16:creationId xmlns:a16="http://schemas.microsoft.com/office/drawing/2014/main" id="{50632F48-320E-98A3-11F0-4F6E90435885}"/>
              </a:ext>
            </a:extLst>
          </p:cNvPr>
          <p:cNvPicPr>
            <a:picLocks noChangeAspect="1"/>
          </p:cNvPicPr>
          <p:nvPr/>
        </p:nvPicPr>
        <p:blipFill>
          <a:blip r:embed="rId8"/>
          <a:stretch>
            <a:fillRect/>
          </a:stretch>
        </p:blipFill>
        <p:spPr>
          <a:xfrm>
            <a:off x="225878" y="2743200"/>
            <a:ext cx="5713600" cy="3885517"/>
          </a:xfrm>
          <a:prstGeom prst="rect">
            <a:avLst/>
          </a:prstGeom>
        </p:spPr>
      </p:pic>
      <p:sp>
        <p:nvSpPr>
          <p:cNvPr id="4" name="ZoneTexte 3">
            <a:extLst>
              <a:ext uri="{FF2B5EF4-FFF2-40B4-BE49-F238E27FC236}">
                <a16:creationId xmlns:a16="http://schemas.microsoft.com/office/drawing/2014/main" id="{5FD3D23B-02B7-14E1-FBA8-65F59F654F41}"/>
              </a:ext>
            </a:extLst>
          </p:cNvPr>
          <p:cNvSpPr txBox="1"/>
          <p:nvPr/>
        </p:nvSpPr>
        <p:spPr>
          <a:xfrm>
            <a:off x="8620217" y="6259385"/>
            <a:ext cx="3336478" cy="369332"/>
          </a:xfrm>
          <a:prstGeom prst="rect">
            <a:avLst/>
          </a:prstGeom>
          <a:noFill/>
        </p:spPr>
        <p:txBody>
          <a:bodyPr wrap="square" rtlCol="0">
            <a:spAutoFit/>
          </a:bodyPr>
          <a:lstStyle/>
          <a:p>
            <a:pPr algn="r"/>
            <a:r>
              <a:rPr lang="fr-CA" err="1"/>
              <a:t>Language</a:t>
            </a:r>
            <a:r>
              <a:rPr lang="fr-CA"/>
              <a:t> : French / English</a:t>
            </a:r>
          </a:p>
        </p:txBody>
      </p:sp>
    </p:spTree>
    <p:extLst>
      <p:ext uri="{BB962C8B-B14F-4D97-AF65-F5344CB8AC3E}">
        <p14:creationId xmlns:p14="http://schemas.microsoft.com/office/powerpoint/2010/main" val="1765225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1349391984"/>
              </p:ext>
            </p:extLst>
          </p:nvPr>
        </p:nvGraphicFramePr>
        <p:xfrm>
          <a:off x="6010845" y="1245704"/>
          <a:ext cx="5865979" cy="5189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re 1">
            <a:extLst>
              <a:ext uri="{FF2B5EF4-FFF2-40B4-BE49-F238E27FC236}">
                <a16:creationId xmlns:a16="http://schemas.microsoft.com/office/drawing/2014/main" id="{52AD9DEF-07BA-D3BB-DC18-AA36F177371D}"/>
              </a:ext>
            </a:extLst>
          </p:cNvPr>
          <p:cNvSpPr txBox="1">
            <a:spLocks/>
          </p:cNvSpPr>
          <p:nvPr/>
        </p:nvSpPr>
        <p:spPr>
          <a:xfrm>
            <a:off x="571500" y="422497"/>
            <a:ext cx="1104900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a:t>Introduction to pipe band (ITPB)</a:t>
            </a:r>
          </a:p>
          <a:p>
            <a:r>
              <a:rPr lang="fr-FR" err="1"/>
              <a:t>Blackdown</a:t>
            </a:r>
            <a:r>
              <a:rPr lang="fr-FR"/>
              <a:t> CTC</a:t>
            </a:r>
          </a:p>
        </p:txBody>
      </p:sp>
      <p:pic>
        <p:nvPicPr>
          <p:cNvPr id="2" name="Image 1">
            <a:extLst>
              <a:ext uri="{FF2B5EF4-FFF2-40B4-BE49-F238E27FC236}">
                <a16:creationId xmlns:a16="http://schemas.microsoft.com/office/drawing/2014/main" id="{F7C13563-FC32-AAB7-379A-2058F1DD003F}"/>
              </a:ext>
            </a:extLst>
          </p:cNvPr>
          <p:cNvPicPr>
            <a:picLocks noChangeAspect="1"/>
          </p:cNvPicPr>
          <p:nvPr/>
        </p:nvPicPr>
        <p:blipFill rotWithShape="1">
          <a:blip r:embed="rId8"/>
          <a:srcRect l="38087" r="13472"/>
          <a:stretch/>
        </p:blipFill>
        <p:spPr>
          <a:xfrm>
            <a:off x="1563476" y="2455952"/>
            <a:ext cx="2708271" cy="3145857"/>
          </a:xfrm>
          <a:prstGeom prst="rect">
            <a:avLst/>
          </a:prstGeom>
        </p:spPr>
      </p:pic>
      <p:sp>
        <p:nvSpPr>
          <p:cNvPr id="4" name="ZoneTexte 3">
            <a:extLst>
              <a:ext uri="{FF2B5EF4-FFF2-40B4-BE49-F238E27FC236}">
                <a16:creationId xmlns:a16="http://schemas.microsoft.com/office/drawing/2014/main" id="{C25518F5-ACFA-2DE7-7626-44444D49316F}"/>
              </a:ext>
            </a:extLst>
          </p:cNvPr>
          <p:cNvSpPr txBox="1"/>
          <p:nvPr/>
        </p:nvSpPr>
        <p:spPr>
          <a:xfrm>
            <a:off x="8620217" y="6259385"/>
            <a:ext cx="3336478" cy="369332"/>
          </a:xfrm>
          <a:prstGeom prst="rect">
            <a:avLst/>
          </a:prstGeom>
          <a:noFill/>
        </p:spPr>
        <p:txBody>
          <a:bodyPr wrap="square" rtlCol="0">
            <a:spAutoFit/>
          </a:bodyPr>
          <a:lstStyle/>
          <a:p>
            <a:pPr algn="r"/>
            <a:r>
              <a:rPr lang="fr-CA" err="1"/>
              <a:t>Language</a:t>
            </a:r>
            <a:r>
              <a:rPr lang="fr-CA"/>
              <a:t> : English</a:t>
            </a:r>
          </a:p>
        </p:txBody>
      </p:sp>
    </p:spTree>
    <p:extLst>
      <p:ext uri="{BB962C8B-B14F-4D97-AF65-F5344CB8AC3E}">
        <p14:creationId xmlns:p14="http://schemas.microsoft.com/office/powerpoint/2010/main" val="2430270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E659D223-F510-42C1-9DF1-124640526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a:extLst>
              <a:ext uri="{FF2B5EF4-FFF2-40B4-BE49-F238E27FC236}">
                <a16:creationId xmlns:a16="http://schemas.microsoft.com/office/drawing/2014/main" id="{9EB2D573-90C6-4223-BDB0-20D4FD97D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6" name="Rectangle 65">
            <a:extLst>
              <a:ext uri="{FF2B5EF4-FFF2-40B4-BE49-F238E27FC236}">
                <a16:creationId xmlns:a16="http://schemas.microsoft.com/office/drawing/2014/main" id="{D5B834C4-13F9-494E-82A6-7B5256416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pic>
        <p:nvPicPr>
          <p:cNvPr id="56" name="Image 55">
            <a:extLst>
              <a:ext uri="{FF2B5EF4-FFF2-40B4-BE49-F238E27FC236}">
                <a16:creationId xmlns:a16="http://schemas.microsoft.com/office/drawing/2014/main" id="{37104E62-9C56-7026-C5F9-58CACF8C45A5}"/>
              </a:ext>
            </a:extLst>
          </p:cNvPr>
          <p:cNvPicPr>
            <a:picLocks noChangeAspect="1"/>
          </p:cNvPicPr>
          <p:nvPr/>
        </p:nvPicPr>
        <p:blipFill rotWithShape="1">
          <a:blip r:embed="rId3"/>
          <a:srcRect b="46720"/>
          <a:stretch/>
        </p:blipFill>
        <p:spPr>
          <a:xfrm>
            <a:off x="643467" y="1451635"/>
            <a:ext cx="5251449" cy="3954730"/>
          </a:xfrm>
          <a:prstGeom prst="rect">
            <a:avLst/>
          </a:prstGeom>
        </p:spPr>
      </p:pic>
      <p:cxnSp>
        <p:nvCxnSpPr>
          <p:cNvPr id="68" name="Straight Connector 67">
            <a:extLst>
              <a:ext uri="{FF2B5EF4-FFF2-40B4-BE49-F238E27FC236}">
                <a16:creationId xmlns:a16="http://schemas.microsoft.com/office/drawing/2014/main" id="{F19318D1-076E-4507-9978-850C650698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156447"/>
            <a:ext cx="0" cy="4428564"/>
          </a:xfrm>
          <a:prstGeom prst="line">
            <a:avLst/>
          </a:prstGeom>
        </p:spPr>
        <p:style>
          <a:lnRef idx="1">
            <a:schemeClr val="accent1"/>
          </a:lnRef>
          <a:fillRef idx="0">
            <a:schemeClr val="accent1"/>
          </a:fillRef>
          <a:effectRef idx="0">
            <a:schemeClr val="accent1"/>
          </a:effectRef>
          <a:fontRef idx="minor">
            <a:schemeClr val="tx1"/>
          </a:fontRef>
        </p:style>
      </p:cxnSp>
      <p:pic>
        <p:nvPicPr>
          <p:cNvPr id="57" name="Image 56">
            <a:extLst>
              <a:ext uri="{FF2B5EF4-FFF2-40B4-BE49-F238E27FC236}">
                <a16:creationId xmlns:a16="http://schemas.microsoft.com/office/drawing/2014/main" id="{5AF7DE8C-ED7F-379E-1D0B-9B47B9D40EC1}"/>
              </a:ext>
            </a:extLst>
          </p:cNvPr>
          <p:cNvPicPr>
            <a:picLocks noChangeAspect="1"/>
          </p:cNvPicPr>
          <p:nvPr/>
        </p:nvPicPr>
        <p:blipFill rotWithShape="1">
          <a:blip r:embed="rId3"/>
          <a:srcRect t="50692" r="-392" b="-277"/>
          <a:stretch/>
        </p:blipFill>
        <p:spPr>
          <a:xfrm>
            <a:off x="6292004" y="1595951"/>
            <a:ext cx="5251449" cy="3666098"/>
          </a:xfrm>
          <a:prstGeom prst="rect">
            <a:avLst/>
          </a:prstGeom>
        </p:spPr>
      </p:pic>
    </p:spTree>
    <p:extLst>
      <p:ext uri="{BB962C8B-B14F-4D97-AF65-F5344CB8AC3E}">
        <p14:creationId xmlns:p14="http://schemas.microsoft.com/office/powerpoint/2010/main" val="1387806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4163394765"/>
              </p:ext>
            </p:extLst>
          </p:nvPr>
        </p:nvGraphicFramePr>
        <p:xfrm>
          <a:off x="213966" y="1669329"/>
          <a:ext cx="7253161" cy="47365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re 1">
            <a:extLst>
              <a:ext uri="{FF2B5EF4-FFF2-40B4-BE49-F238E27FC236}">
                <a16:creationId xmlns:a16="http://schemas.microsoft.com/office/drawing/2014/main" id="{52AD9DEF-07BA-D3BB-DC18-AA36F177371D}"/>
              </a:ext>
            </a:extLst>
          </p:cNvPr>
          <p:cNvSpPr txBox="1">
            <a:spLocks/>
          </p:cNvSpPr>
          <p:nvPr/>
        </p:nvSpPr>
        <p:spPr>
          <a:xfrm>
            <a:off x="412311" y="422497"/>
            <a:ext cx="11208189"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fr-FR"/>
              <a:t>Pipe Band </a:t>
            </a:r>
            <a:r>
              <a:rPr lang="fr-FR" err="1"/>
              <a:t>Musician</a:t>
            </a:r>
            <a:r>
              <a:rPr lang="fr-FR"/>
              <a:t> (PBM)</a:t>
            </a:r>
          </a:p>
          <a:p>
            <a:r>
              <a:rPr lang="fr-FR" err="1"/>
              <a:t>Blackdown</a:t>
            </a:r>
            <a:r>
              <a:rPr lang="fr-FR"/>
              <a:t> CTC</a:t>
            </a:r>
          </a:p>
        </p:txBody>
      </p:sp>
      <p:pic>
        <p:nvPicPr>
          <p:cNvPr id="2" name="Image 1">
            <a:extLst>
              <a:ext uri="{FF2B5EF4-FFF2-40B4-BE49-F238E27FC236}">
                <a16:creationId xmlns:a16="http://schemas.microsoft.com/office/drawing/2014/main" id="{D01E7419-6871-9CD7-5951-AB268FA051F1}"/>
              </a:ext>
            </a:extLst>
          </p:cNvPr>
          <p:cNvPicPr>
            <a:picLocks noChangeAspect="1"/>
          </p:cNvPicPr>
          <p:nvPr/>
        </p:nvPicPr>
        <p:blipFill rotWithShape="1">
          <a:blip r:embed="rId8"/>
          <a:srcRect l="38087" r="13472"/>
          <a:stretch/>
        </p:blipFill>
        <p:spPr>
          <a:xfrm>
            <a:off x="7656045" y="1606562"/>
            <a:ext cx="4312562" cy="5009360"/>
          </a:xfrm>
          <a:prstGeom prst="rect">
            <a:avLst/>
          </a:prstGeom>
        </p:spPr>
      </p:pic>
      <p:sp>
        <p:nvSpPr>
          <p:cNvPr id="4" name="ZoneTexte 3">
            <a:extLst>
              <a:ext uri="{FF2B5EF4-FFF2-40B4-BE49-F238E27FC236}">
                <a16:creationId xmlns:a16="http://schemas.microsoft.com/office/drawing/2014/main" id="{4375AFFC-C8DE-AD58-F69E-07BCAADBB362}"/>
              </a:ext>
            </a:extLst>
          </p:cNvPr>
          <p:cNvSpPr txBox="1"/>
          <p:nvPr/>
        </p:nvSpPr>
        <p:spPr>
          <a:xfrm>
            <a:off x="213966" y="6296389"/>
            <a:ext cx="3336478" cy="369332"/>
          </a:xfrm>
          <a:prstGeom prst="rect">
            <a:avLst/>
          </a:prstGeom>
          <a:noFill/>
        </p:spPr>
        <p:txBody>
          <a:bodyPr wrap="square" rtlCol="0">
            <a:spAutoFit/>
          </a:bodyPr>
          <a:lstStyle/>
          <a:p>
            <a:r>
              <a:rPr lang="fr-CA" err="1"/>
              <a:t>Language</a:t>
            </a:r>
            <a:r>
              <a:rPr lang="fr-CA"/>
              <a:t> : English</a:t>
            </a:r>
          </a:p>
        </p:txBody>
      </p:sp>
    </p:spTree>
    <p:extLst>
      <p:ext uri="{BB962C8B-B14F-4D97-AF65-F5344CB8AC3E}">
        <p14:creationId xmlns:p14="http://schemas.microsoft.com/office/powerpoint/2010/main" val="4094733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142426-ACB0-498D-B77F-A924D8ED8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1">
              <a:lumMod val="85000"/>
              <a:lumOff val="1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Image 4" descr="Une image contenant texte, motif, Caractère coloré, tissu&#10;&#10;Description générée automatiquement">
            <a:extLst>
              <a:ext uri="{FF2B5EF4-FFF2-40B4-BE49-F238E27FC236}">
                <a16:creationId xmlns:a16="http://schemas.microsoft.com/office/drawing/2014/main" id="{7EA66D7C-465D-F9FB-9EA5-00D1AAF225F7}"/>
              </a:ext>
            </a:extLst>
          </p:cNvPr>
          <p:cNvPicPr>
            <a:picLocks noChangeAspect="1"/>
          </p:cNvPicPr>
          <p:nvPr/>
        </p:nvPicPr>
        <p:blipFill rotWithShape="1">
          <a:blip r:embed="rId3">
            <a:alphaModFix amt="25000"/>
          </a:blip>
          <a:srcRect l="15192" r="19030"/>
          <a:stretch/>
        </p:blipFill>
        <p:spPr>
          <a:xfrm>
            <a:off x="20" y="3809"/>
            <a:ext cx="12191980" cy="6858000"/>
          </a:xfrm>
          <a:prstGeom prst="rect">
            <a:avLst/>
          </a:prstGeom>
        </p:spPr>
      </p:pic>
      <p:cxnSp>
        <p:nvCxnSpPr>
          <p:cNvPr id="12" name="Straight Connector 11">
            <a:extLst>
              <a:ext uri="{FF2B5EF4-FFF2-40B4-BE49-F238E27FC236}">
                <a16:creationId xmlns:a16="http://schemas.microsoft.com/office/drawing/2014/main" id="{2C9FC313-9DC5-4297-AF0B-1815445FF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050E78D6-F072-48E7-8270-20EFBDD26F36}"/>
              </a:ext>
            </a:extLst>
          </p:cNvPr>
          <p:cNvSpPr>
            <a:spLocks noGrp="1"/>
          </p:cNvSpPr>
          <p:nvPr>
            <p:ph type="ctrTitle"/>
          </p:nvPr>
        </p:nvSpPr>
        <p:spPr>
          <a:xfrm>
            <a:off x="1109980" y="882376"/>
            <a:ext cx="9966960" cy="2926080"/>
          </a:xfrm>
        </p:spPr>
        <p:txBody>
          <a:bodyPr rtlCol="0">
            <a:normAutofit/>
          </a:bodyPr>
          <a:lstStyle/>
          <a:p>
            <a:pPr rtl="0"/>
            <a:r>
              <a:rPr lang="fr-FR" cap="none"/>
              <a:t>Cadets training centre – </a:t>
            </a:r>
            <a:r>
              <a:rPr lang="fr-FR" cap="none" err="1"/>
              <a:t>summer</a:t>
            </a:r>
            <a:r>
              <a:rPr lang="fr-FR" cap="none"/>
              <a:t> 2024</a:t>
            </a:r>
          </a:p>
        </p:txBody>
      </p:sp>
      <p:sp>
        <p:nvSpPr>
          <p:cNvPr id="3" name="Sous-titre 2">
            <a:extLst>
              <a:ext uri="{FF2B5EF4-FFF2-40B4-BE49-F238E27FC236}">
                <a16:creationId xmlns:a16="http://schemas.microsoft.com/office/drawing/2014/main" id="{3FC7BD98-5486-489C-BAA0-A69CEFF691B3}"/>
              </a:ext>
            </a:extLst>
          </p:cNvPr>
          <p:cNvSpPr>
            <a:spLocks noGrp="1"/>
          </p:cNvSpPr>
          <p:nvPr>
            <p:ph type="subTitle" idx="1"/>
          </p:nvPr>
        </p:nvSpPr>
        <p:spPr>
          <a:xfrm>
            <a:off x="1709530" y="3869634"/>
            <a:ext cx="8767860" cy="1388165"/>
          </a:xfrm>
        </p:spPr>
        <p:txBody>
          <a:bodyPr rtlCol="0">
            <a:normAutofit/>
          </a:bodyPr>
          <a:lstStyle/>
          <a:p>
            <a:br>
              <a:rPr lang="fr-FR">
                <a:solidFill>
                  <a:schemeClr val="bg1"/>
                </a:solidFill>
              </a:rPr>
            </a:br>
            <a:r>
              <a:rPr lang="en-US">
                <a:solidFill>
                  <a:schemeClr val="bg1"/>
                </a:solidFill>
              </a:rPr>
              <a:t>It's a unique and rewarding adventure!</a:t>
            </a:r>
            <a:endParaRPr lang="fr-FR">
              <a:solidFill>
                <a:schemeClr val="bg1"/>
              </a:solidFill>
            </a:endParaRPr>
          </a:p>
        </p:txBody>
      </p:sp>
    </p:spTree>
    <p:extLst>
      <p:ext uri="{BB962C8B-B14F-4D97-AF65-F5344CB8AC3E}">
        <p14:creationId xmlns:p14="http://schemas.microsoft.com/office/powerpoint/2010/main" val="369625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D81407-D1A6-42DD-AE7A-4FA34ACD1317}"/>
              </a:ext>
            </a:extLst>
          </p:cNvPr>
          <p:cNvSpPr>
            <a:spLocks noGrp="1"/>
          </p:cNvSpPr>
          <p:nvPr>
            <p:ph type="title"/>
          </p:nvPr>
        </p:nvSpPr>
        <p:spPr>
          <a:xfrm>
            <a:off x="2986996" y="556053"/>
            <a:ext cx="6223365" cy="965200"/>
          </a:xfrm>
        </p:spPr>
        <p:txBody>
          <a:bodyPr rtlCol="0">
            <a:noAutofit/>
          </a:bodyPr>
          <a:lstStyle/>
          <a:p>
            <a:pPr algn="ctr" rtl="0"/>
            <a:r>
              <a:rPr lang="fr-FR" err="1">
                <a:solidFill>
                  <a:schemeClr val="tx1"/>
                </a:solidFill>
              </a:rPr>
              <a:t>Typical</a:t>
            </a:r>
            <a:r>
              <a:rPr lang="fr-FR">
                <a:solidFill>
                  <a:schemeClr val="tx1"/>
                </a:solidFill>
              </a:rPr>
              <a:t> </a:t>
            </a:r>
            <a:r>
              <a:rPr lang="fr-FR" err="1">
                <a:solidFill>
                  <a:schemeClr val="tx1"/>
                </a:solidFill>
              </a:rPr>
              <a:t>schedule</a:t>
            </a:r>
            <a:r>
              <a:rPr lang="fr-FR">
                <a:solidFill>
                  <a:schemeClr val="tx1"/>
                </a:solidFill>
              </a:rPr>
              <a:t> (</a:t>
            </a:r>
            <a:r>
              <a:rPr lang="fr-FR" err="1">
                <a:solidFill>
                  <a:schemeClr val="tx1"/>
                </a:solidFill>
              </a:rPr>
              <a:t>daily</a:t>
            </a:r>
            <a:r>
              <a:rPr lang="fr-FR">
                <a:solidFill>
                  <a:schemeClr val="tx1"/>
                </a:solidFill>
              </a:rPr>
              <a:t>) </a:t>
            </a:r>
          </a:p>
        </p:txBody>
      </p:sp>
      <p:graphicFrame>
        <p:nvGraphicFramePr>
          <p:cNvPr id="3" name="Tableau 4">
            <a:extLst>
              <a:ext uri="{FF2B5EF4-FFF2-40B4-BE49-F238E27FC236}">
                <a16:creationId xmlns:a16="http://schemas.microsoft.com/office/drawing/2014/main" id="{2A9E5E83-F26D-A50B-91AF-451E4FDF4B85}"/>
              </a:ext>
            </a:extLst>
          </p:cNvPr>
          <p:cNvGraphicFramePr>
            <a:graphicFrameLocks noGrp="1"/>
          </p:cNvGraphicFramePr>
          <p:nvPr>
            <p:ph idx="1"/>
            <p:extLst>
              <p:ext uri="{D42A27DB-BD31-4B8C-83A1-F6EECF244321}">
                <p14:modId xmlns:p14="http://schemas.microsoft.com/office/powerpoint/2010/main" val="2509108103"/>
              </p:ext>
            </p:extLst>
          </p:nvPr>
        </p:nvGraphicFramePr>
        <p:xfrm>
          <a:off x="548640" y="1788160"/>
          <a:ext cx="11094720" cy="3931920"/>
        </p:xfrm>
        <a:graphic>
          <a:graphicData uri="http://schemas.openxmlformats.org/drawingml/2006/table">
            <a:tbl>
              <a:tblPr firstRow="1" bandRow="1">
                <a:tableStyleId>{21E4AEA4-8DFA-4A89-87EB-49C32662AFE0}</a:tableStyleId>
              </a:tblPr>
              <a:tblGrid>
                <a:gridCol w="1819954">
                  <a:extLst>
                    <a:ext uri="{9D8B030D-6E8A-4147-A177-3AD203B41FA5}">
                      <a16:colId xmlns:a16="http://schemas.microsoft.com/office/drawing/2014/main" val="1279264918"/>
                    </a:ext>
                  </a:extLst>
                </a:gridCol>
                <a:gridCol w="3717246">
                  <a:extLst>
                    <a:ext uri="{9D8B030D-6E8A-4147-A177-3AD203B41FA5}">
                      <a16:colId xmlns:a16="http://schemas.microsoft.com/office/drawing/2014/main" val="1467787124"/>
                    </a:ext>
                  </a:extLst>
                </a:gridCol>
                <a:gridCol w="5557520">
                  <a:extLst>
                    <a:ext uri="{9D8B030D-6E8A-4147-A177-3AD203B41FA5}">
                      <a16:colId xmlns:a16="http://schemas.microsoft.com/office/drawing/2014/main" val="1178865795"/>
                    </a:ext>
                  </a:extLst>
                </a:gridCol>
              </a:tblGrid>
              <a:tr h="269663">
                <a:tc>
                  <a:txBody>
                    <a:bodyPr/>
                    <a:lstStyle/>
                    <a:p>
                      <a:r>
                        <a:rPr lang="fr-CA"/>
                        <a:t>TIME</a:t>
                      </a:r>
                    </a:p>
                  </a:txBody>
                  <a:tcPr/>
                </a:tc>
                <a:tc>
                  <a:txBody>
                    <a:bodyPr/>
                    <a:lstStyle/>
                    <a:p>
                      <a:endParaRPr lang="fr-CA"/>
                    </a:p>
                  </a:txBody>
                  <a:tcPr/>
                </a:tc>
                <a:tc>
                  <a:txBody>
                    <a:bodyPr/>
                    <a:lstStyle/>
                    <a:p>
                      <a:r>
                        <a:rPr lang="fr-CA"/>
                        <a:t>SPECIFICATIONS</a:t>
                      </a:r>
                    </a:p>
                  </a:txBody>
                  <a:tcPr/>
                </a:tc>
                <a:extLst>
                  <a:ext uri="{0D108BD9-81ED-4DB2-BD59-A6C34878D82A}">
                    <a16:rowId xmlns:a16="http://schemas.microsoft.com/office/drawing/2014/main" val="3371887568"/>
                  </a:ext>
                </a:extLst>
              </a:tr>
              <a:tr h="269663">
                <a:tc>
                  <a:txBody>
                    <a:bodyPr/>
                    <a:lstStyle/>
                    <a:p>
                      <a:r>
                        <a:rPr lang="fr-CA"/>
                        <a:t>06h00</a:t>
                      </a:r>
                    </a:p>
                  </a:txBody>
                  <a:tcPr/>
                </a:tc>
                <a:tc>
                  <a:txBody>
                    <a:bodyPr/>
                    <a:lstStyle/>
                    <a:p>
                      <a:pPr algn="ctr"/>
                      <a:r>
                        <a:rPr lang="fr-CA"/>
                        <a:t>Survey</a:t>
                      </a:r>
                    </a:p>
                  </a:txBody>
                  <a:tcPr/>
                </a:tc>
                <a:tc>
                  <a:txBody>
                    <a:bodyPr/>
                    <a:lstStyle/>
                    <a:p>
                      <a:endParaRPr lang="fr-CA"/>
                    </a:p>
                  </a:txBody>
                  <a:tcPr/>
                </a:tc>
                <a:extLst>
                  <a:ext uri="{0D108BD9-81ED-4DB2-BD59-A6C34878D82A}">
                    <a16:rowId xmlns:a16="http://schemas.microsoft.com/office/drawing/2014/main" val="1480496692"/>
                  </a:ext>
                </a:extLst>
              </a:tr>
              <a:tr h="269663">
                <a:tc>
                  <a:txBody>
                    <a:bodyPr/>
                    <a:lstStyle/>
                    <a:p>
                      <a:r>
                        <a:rPr lang="fr-CA"/>
                        <a:t>06h30-08h00</a:t>
                      </a:r>
                    </a:p>
                  </a:txBody>
                  <a:tcPr/>
                </a:tc>
                <a:tc>
                  <a:txBody>
                    <a:bodyPr/>
                    <a:lstStyle/>
                    <a:p>
                      <a:pPr algn="ctr"/>
                      <a:r>
                        <a:rPr lang="fr-CA"/>
                        <a:t>Breakfast and </a:t>
                      </a:r>
                      <a:r>
                        <a:rPr lang="fr-CA" err="1"/>
                        <a:t>morning</a:t>
                      </a:r>
                      <a:r>
                        <a:rPr lang="fr-CA"/>
                        <a:t> ablutions</a:t>
                      </a:r>
                    </a:p>
                  </a:txBody>
                  <a:tcPr/>
                </a:tc>
                <a:tc>
                  <a:txBody>
                    <a:bodyPr/>
                    <a:lstStyle/>
                    <a:p>
                      <a:endParaRPr lang="fr-CA"/>
                    </a:p>
                  </a:txBody>
                  <a:tcPr/>
                </a:tc>
                <a:extLst>
                  <a:ext uri="{0D108BD9-81ED-4DB2-BD59-A6C34878D82A}">
                    <a16:rowId xmlns:a16="http://schemas.microsoft.com/office/drawing/2014/main" val="1274179900"/>
                  </a:ext>
                </a:extLst>
              </a:tr>
              <a:tr h="269663">
                <a:tc>
                  <a:txBody>
                    <a:bodyPr/>
                    <a:lstStyle/>
                    <a:p>
                      <a:r>
                        <a:rPr lang="fr-CA"/>
                        <a:t>08h00-11h30</a:t>
                      </a:r>
                    </a:p>
                  </a:txBody>
                  <a:tcPr/>
                </a:tc>
                <a:tc>
                  <a:txBody>
                    <a:bodyPr/>
                    <a:lstStyle/>
                    <a:p>
                      <a:pPr algn="ctr"/>
                      <a:r>
                        <a:rPr lang="fr-CA"/>
                        <a:t>Training and </a:t>
                      </a:r>
                      <a:r>
                        <a:rPr lang="fr-CA" err="1"/>
                        <a:t>activities</a:t>
                      </a:r>
                      <a:endParaRPr lang="fr-CA"/>
                    </a:p>
                  </a:txBody>
                  <a:tcPr/>
                </a:tc>
                <a:tc>
                  <a:txBody>
                    <a:bodyPr/>
                    <a:lstStyle/>
                    <a:p>
                      <a:endParaRPr lang="fr-CA"/>
                    </a:p>
                  </a:txBody>
                  <a:tcPr/>
                </a:tc>
                <a:extLst>
                  <a:ext uri="{0D108BD9-81ED-4DB2-BD59-A6C34878D82A}">
                    <a16:rowId xmlns:a16="http://schemas.microsoft.com/office/drawing/2014/main" val="4063122029"/>
                  </a:ext>
                </a:extLst>
              </a:tr>
              <a:tr h="269663">
                <a:tc>
                  <a:txBody>
                    <a:bodyPr/>
                    <a:lstStyle/>
                    <a:p>
                      <a:r>
                        <a:rPr lang="fr-CA"/>
                        <a:t>11h30-13h00</a:t>
                      </a:r>
                    </a:p>
                  </a:txBody>
                  <a:tcPr/>
                </a:tc>
                <a:tc>
                  <a:txBody>
                    <a:bodyPr/>
                    <a:lstStyle/>
                    <a:p>
                      <a:pPr algn="ctr"/>
                      <a:r>
                        <a:rPr lang="fr-CA"/>
                        <a:t>Lunch</a:t>
                      </a:r>
                    </a:p>
                  </a:txBody>
                  <a:tcPr/>
                </a:tc>
                <a:tc>
                  <a:txBody>
                    <a:bodyPr/>
                    <a:lstStyle/>
                    <a:p>
                      <a:endParaRPr lang="fr-CA"/>
                    </a:p>
                  </a:txBody>
                  <a:tcPr/>
                </a:tc>
                <a:extLst>
                  <a:ext uri="{0D108BD9-81ED-4DB2-BD59-A6C34878D82A}">
                    <a16:rowId xmlns:a16="http://schemas.microsoft.com/office/drawing/2014/main" val="517773231"/>
                  </a:ext>
                </a:extLst>
              </a:tr>
              <a:tr h="269663">
                <a:tc>
                  <a:txBody>
                    <a:bodyPr/>
                    <a:lstStyle/>
                    <a:p>
                      <a:r>
                        <a:rPr lang="fr-CA"/>
                        <a:t>13h00-17h00</a:t>
                      </a:r>
                    </a:p>
                  </a:txBody>
                  <a:tcPr/>
                </a:tc>
                <a:tc>
                  <a:txBody>
                    <a:bodyPr/>
                    <a:lstStyle/>
                    <a:p>
                      <a:pPr algn="ctr"/>
                      <a:r>
                        <a:rPr lang="fr-CA"/>
                        <a:t>Training and </a:t>
                      </a:r>
                      <a:r>
                        <a:rPr lang="fr-CA" err="1"/>
                        <a:t>activities</a:t>
                      </a:r>
                      <a:endParaRPr lang="fr-CA"/>
                    </a:p>
                  </a:txBody>
                  <a:tcPr/>
                </a:tc>
                <a:tc>
                  <a:txBody>
                    <a:bodyPr/>
                    <a:lstStyle/>
                    <a:p>
                      <a:endParaRPr lang="fr-CA"/>
                    </a:p>
                  </a:txBody>
                  <a:tcPr/>
                </a:tc>
                <a:extLst>
                  <a:ext uri="{0D108BD9-81ED-4DB2-BD59-A6C34878D82A}">
                    <a16:rowId xmlns:a16="http://schemas.microsoft.com/office/drawing/2014/main" val="4235510746"/>
                  </a:ext>
                </a:extLst>
              </a:tr>
              <a:tr h="269663">
                <a:tc>
                  <a:txBody>
                    <a:bodyPr/>
                    <a:lstStyle/>
                    <a:p>
                      <a:r>
                        <a:rPr lang="fr-CA"/>
                        <a:t>17h00-18h30</a:t>
                      </a:r>
                    </a:p>
                  </a:txBody>
                  <a:tcPr/>
                </a:tc>
                <a:tc>
                  <a:txBody>
                    <a:bodyPr/>
                    <a:lstStyle/>
                    <a:p>
                      <a:pPr algn="ctr"/>
                      <a:r>
                        <a:rPr lang="fr-CA" err="1"/>
                        <a:t>Dinner</a:t>
                      </a:r>
                      <a:endParaRPr lang="fr-CA"/>
                    </a:p>
                  </a:txBody>
                  <a:tcPr/>
                </a:tc>
                <a:tc>
                  <a:txBody>
                    <a:bodyPr/>
                    <a:lstStyle/>
                    <a:p>
                      <a:endParaRPr lang="fr-CA"/>
                    </a:p>
                  </a:txBody>
                  <a:tcPr/>
                </a:tc>
                <a:extLst>
                  <a:ext uri="{0D108BD9-81ED-4DB2-BD59-A6C34878D82A}">
                    <a16:rowId xmlns:a16="http://schemas.microsoft.com/office/drawing/2014/main" val="3848317292"/>
                  </a:ext>
                </a:extLst>
              </a:tr>
              <a:tr h="269663">
                <a:tc>
                  <a:txBody>
                    <a:bodyPr/>
                    <a:lstStyle/>
                    <a:p>
                      <a:r>
                        <a:rPr lang="fr-CA"/>
                        <a:t>18h30-21h30</a:t>
                      </a:r>
                    </a:p>
                  </a:txBody>
                  <a:tcPr/>
                </a:tc>
                <a:tc>
                  <a:txBody>
                    <a:bodyPr/>
                    <a:lstStyle/>
                    <a:p>
                      <a:pPr algn="ctr"/>
                      <a:r>
                        <a:rPr lang="fr-CA" err="1"/>
                        <a:t>Personal</a:t>
                      </a:r>
                      <a:r>
                        <a:rPr lang="fr-CA"/>
                        <a:t> time</a:t>
                      </a:r>
                    </a:p>
                  </a:txBody>
                  <a:tcPr/>
                </a:tc>
                <a:tc>
                  <a:txBody>
                    <a:bodyPr/>
                    <a:lstStyle/>
                    <a:p>
                      <a:r>
                        <a:rPr lang="en-US"/>
                        <a:t>There may be instruction after dinner, or a specific activity related to the course.</a:t>
                      </a:r>
                      <a:endParaRPr lang="fr-CA"/>
                    </a:p>
                  </a:txBody>
                  <a:tcPr/>
                </a:tc>
                <a:extLst>
                  <a:ext uri="{0D108BD9-81ED-4DB2-BD59-A6C34878D82A}">
                    <a16:rowId xmlns:a16="http://schemas.microsoft.com/office/drawing/2014/main" val="2254024903"/>
                  </a:ext>
                </a:extLst>
              </a:tr>
              <a:tr h="269663">
                <a:tc>
                  <a:txBody>
                    <a:bodyPr/>
                    <a:lstStyle/>
                    <a:p>
                      <a:r>
                        <a:rPr lang="fr-CA"/>
                        <a:t>21h30-22h00</a:t>
                      </a:r>
                    </a:p>
                  </a:txBody>
                  <a:tcPr/>
                </a:tc>
                <a:tc>
                  <a:txBody>
                    <a:bodyPr/>
                    <a:lstStyle/>
                    <a:p>
                      <a:pPr algn="ctr"/>
                      <a:r>
                        <a:rPr lang="fr-CA" err="1"/>
                        <a:t>Bedtime</a:t>
                      </a:r>
                      <a:r>
                        <a:rPr lang="fr-CA"/>
                        <a:t> and </a:t>
                      </a:r>
                      <a:r>
                        <a:rPr lang="fr-CA" err="1"/>
                        <a:t>evening</a:t>
                      </a:r>
                      <a:r>
                        <a:rPr lang="fr-CA"/>
                        <a:t> ablutions</a:t>
                      </a:r>
                    </a:p>
                  </a:txBody>
                  <a:tcPr/>
                </a:tc>
                <a:tc>
                  <a:txBody>
                    <a:bodyPr/>
                    <a:lstStyle/>
                    <a:p>
                      <a:endParaRPr lang="fr-CA"/>
                    </a:p>
                  </a:txBody>
                  <a:tcPr/>
                </a:tc>
                <a:extLst>
                  <a:ext uri="{0D108BD9-81ED-4DB2-BD59-A6C34878D82A}">
                    <a16:rowId xmlns:a16="http://schemas.microsoft.com/office/drawing/2014/main" val="3144378855"/>
                  </a:ext>
                </a:extLst>
              </a:tr>
              <a:tr h="269663">
                <a:tc>
                  <a:txBody>
                    <a:bodyPr/>
                    <a:lstStyle/>
                    <a:p>
                      <a:r>
                        <a:rPr lang="fr-CA"/>
                        <a:t>22h00 -06h00</a:t>
                      </a:r>
                    </a:p>
                  </a:txBody>
                  <a:tcPr/>
                </a:tc>
                <a:tc>
                  <a:txBody>
                    <a:bodyPr/>
                    <a:lstStyle/>
                    <a:p>
                      <a:pPr algn="ctr"/>
                      <a:r>
                        <a:rPr lang="fr-CA"/>
                        <a:t>Night </a:t>
                      </a:r>
                    </a:p>
                  </a:txBody>
                  <a:tcPr/>
                </a:tc>
                <a:tc>
                  <a:txBody>
                    <a:bodyPr/>
                    <a:lstStyle/>
                    <a:p>
                      <a:r>
                        <a:rPr lang="en-US"/>
                        <a:t>Night-time surveillance by a security team</a:t>
                      </a:r>
                      <a:endParaRPr lang="fr-CA"/>
                    </a:p>
                  </a:txBody>
                  <a:tcPr/>
                </a:tc>
                <a:extLst>
                  <a:ext uri="{0D108BD9-81ED-4DB2-BD59-A6C34878D82A}">
                    <a16:rowId xmlns:a16="http://schemas.microsoft.com/office/drawing/2014/main" val="2601395863"/>
                  </a:ext>
                </a:extLst>
              </a:tr>
            </a:tbl>
          </a:graphicData>
        </a:graphic>
      </p:graphicFrame>
    </p:spTree>
    <p:extLst>
      <p:ext uri="{BB962C8B-B14F-4D97-AF65-F5344CB8AC3E}">
        <p14:creationId xmlns:p14="http://schemas.microsoft.com/office/powerpoint/2010/main" val="87298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D81407-D1A6-42DD-AE7A-4FA34ACD1317}"/>
              </a:ext>
            </a:extLst>
          </p:cNvPr>
          <p:cNvSpPr>
            <a:spLocks noGrp="1"/>
          </p:cNvSpPr>
          <p:nvPr>
            <p:ph type="title"/>
          </p:nvPr>
        </p:nvSpPr>
        <p:spPr>
          <a:xfrm>
            <a:off x="4441783" y="609600"/>
            <a:ext cx="6693061" cy="1356360"/>
          </a:xfrm>
        </p:spPr>
        <p:txBody>
          <a:bodyPr rtlCol="0">
            <a:normAutofit/>
          </a:bodyPr>
          <a:lstStyle/>
          <a:p>
            <a:pPr rtl="0"/>
            <a:r>
              <a:rPr lang="fr-FR" err="1"/>
              <a:t>Frequently</a:t>
            </a:r>
            <a:r>
              <a:rPr lang="fr-FR"/>
              <a:t> </a:t>
            </a:r>
            <a:r>
              <a:rPr lang="fr-FR" err="1"/>
              <a:t>Asked</a:t>
            </a:r>
            <a:r>
              <a:rPr lang="fr-FR"/>
              <a:t> Questions (</a:t>
            </a:r>
            <a:r>
              <a:rPr lang="fr-FR" err="1"/>
              <a:t>FAQs</a:t>
            </a:r>
            <a:r>
              <a:rPr lang="fr-FR"/>
              <a:t>) -Parents </a:t>
            </a:r>
          </a:p>
        </p:txBody>
      </p:sp>
      <p:sp>
        <p:nvSpPr>
          <p:cNvPr id="8" name="Espace réservé au contenu 7">
            <a:extLst>
              <a:ext uri="{FF2B5EF4-FFF2-40B4-BE49-F238E27FC236}">
                <a16:creationId xmlns:a16="http://schemas.microsoft.com/office/drawing/2014/main" id="{41FF5D4E-7134-4EA4-BA11-FE50F4576B73}"/>
              </a:ext>
            </a:extLst>
          </p:cNvPr>
          <p:cNvSpPr>
            <a:spLocks noGrp="1"/>
          </p:cNvSpPr>
          <p:nvPr>
            <p:ph idx="1"/>
          </p:nvPr>
        </p:nvSpPr>
        <p:spPr>
          <a:xfrm>
            <a:off x="4441783" y="2057400"/>
            <a:ext cx="6693061" cy="4038600"/>
          </a:xfrm>
        </p:spPr>
        <p:txBody>
          <a:bodyPr vert="horz" lIns="91440" tIns="45720" rIns="91440" bIns="45720" rtlCol="0" anchor="t">
            <a:normAutofit/>
          </a:bodyPr>
          <a:lstStyle/>
          <a:p>
            <a:pPr rtl="0"/>
            <a:r>
              <a:rPr lang="en-US" sz="2000" b="1"/>
              <a:t>Can I collect my child on the last day? </a:t>
            </a:r>
            <a:r>
              <a:rPr lang="en-US" sz="2000"/>
              <a:t>YES! However, you must inform the camp at least 72 hours in advance - this will help us to manage transport and departures. </a:t>
            </a:r>
          </a:p>
          <a:p>
            <a:r>
              <a:rPr lang="en-US" sz="2000" b="1"/>
              <a:t>Can I pick up my child during the week?</a:t>
            </a:r>
            <a:r>
              <a:rPr lang="en-US" sz="2000" b="1">
                <a:solidFill>
                  <a:schemeClr val="accent6">
                    <a:lumMod val="60000"/>
                    <a:lumOff val="40000"/>
                  </a:schemeClr>
                </a:solidFill>
              </a:rPr>
              <a:t> </a:t>
            </a:r>
            <a:r>
              <a:rPr lang="en-US" sz="2000">
                <a:solidFill>
                  <a:schemeClr val="accent6">
                    <a:lumMod val="60000"/>
                    <a:lumOff val="40000"/>
                  </a:schemeClr>
                </a:solidFill>
                <a:ea typeface="+mn-lt"/>
                <a:cs typeface="+mn-lt"/>
              </a:rPr>
              <a:t>t's highly beneficial for your child to fully engage in the scheduled training alongside their peers. This ensures they receive comprehensive information and can fully capitalize on their activities.</a:t>
            </a:r>
          </a:p>
          <a:p>
            <a:pPr rtl="0"/>
            <a:r>
              <a:rPr lang="en-US" sz="2000" b="1"/>
              <a:t>Can I contact him while he's at camp?</a:t>
            </a:r>
            <a:r>
              <a:rPr lang="en-US" sz="2000"/>
              <a:t> Yes, cadets have access to computers and a WIFI network or a landline so they can get in touch with you! No news, good news ;)</a:t>
            </a:r>
            <a:endParaRPr lang="fr-FR" sz="2000"/>
          </a:p>
        </p:txBody>
      </p:sp>
      <p:pic>
        <p:nvPicPr>
          <p:cNvPr id="3" name="Graphique 2" descr="Questions avec un remplissage uni">
            <a:extLst>
              <a:ext uri="{FF2B5EF4-FFF2-40B4-BE49-F238E27FC236}">
                <a16:creationId xmlns:a16="http://schemas.microsoft.com/office/drawing/2014/main" id="{11FCB18A-EA66-FD52-3A49-F0151C6C83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572" y="1287780"/>
            <a:ext cx="3640769" cy="3640769"/>
          </a:xfrm>
          <a:prstGeom prst="rect">
            <a:avLst/>
          </a:prstGeom>
        </p:spPr>
      </p:pic>
    </p:spTree>
    <p:extLst>
      <p:ext uri="{BB962C8B-B14F-4D97-AF65-F5344CB8AC3E}">
        <p14:creationId xmlns:p14="http://schemas.microsoft.com/office/powerpoint/2010/main" val="3080211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D81407-D1A6-42DD-AE7A-4FA34ACD1317}"/>
              </a:ext>
            </a:extLst>
          </p:cNvPr>
          <p:cNvSpPr>
            <a:spLocks noGrp="1"/>
          </p:cNvSpPr>
          <p:nvPr>
            <p:ph type="title"/>
          </p:nvPr>
        </p:nvSpPr>
        <p:spPr>
          <a:xfrm>
            <a:off x="4441783" y="609600"/>
            <a:ext cx="6693061" cy="1356360"/>
          </a:xfrm>
        </p:spPr>
        <p:txBody>
          <a:bodyPr rtlCol="0">
            <a:normAutofit/>
          </a:bodyPr>
          <a:lstStyle/>
          <a:p>
            <a:pPr rtl="0"/>
            <a:r>
              <a:rPr lang="fr-FR" err="1"/>
              <a:t>Frequently</a:t>
            </a:r>
            <a:r>
              <a:rPr lang="fr-FR"/>
              <a:t> </a:t>
            </a:r>
            <a:r>
              <a:rPr lang="fr-FR" err="1"/>
              <a:t>Asked</a:t>
            </a:r>
            <a:r>
              <a:rPr lang="fr-FR"/>
              <a:t> Questions (</a:t>
            </a:r>
            <a:r>
              <a:rPr lang="fr-FR" err="1"/>
              <a:t>FAQs</a:t>
            </a:r>
            <a:r>
              <a:rPr lang="fr-FR"/>
              <a:t>) - Parents </a:t>
            </a:r>
          </a:p>
        </p:txBody>
      </p:sp>
      <p:sp>
        <p:nvSpPr>
          <p:cNvPr id="8" name="Espace réservé au contenu 7">
            <a:extLst>
              <a:ext uri="{FF2B5EF4-FFF2-40B4-BE49-F238E27FC236}">
                <a16:creationId xmlns:a16="http://schemas.microsoft.com/office/drawing/2014/main" id="{41FF5D4E-7134-4EA4-BA11-FE50F4576B73}"/>
              </a:ext>
            </a:extLst>
          </p:cNvPr>
          <p:cNvSpPr>
            <a:spLocks noGrp="1"/>
          </p:cNvSpPr>
          <p:nvPr>
            <p:ph idx="1"/>
          </p:nvPr>
        </p:nvSpPr>
        <p:spPr>
          <a:xfrm>
            <a:off x="4441783" y="2057400"/>
            <a:ext cx="6693061" cy="4038600"/>
          </a:xfrm>
        </p:spPr>
        <p:txBody>
          <a:bodyPr vert="horz" lIns="91440" tIns="45720" rIns="91440" bIns="45720" rtlCol="0" anchor="t">
            <a:normAutofit lnSpcReduction="10000"/>
          </a:bodyPr>
          <a:lstStyle/>
          <a:p>
            <a:pPr rtl="0"/>
            <a:r>
              <a:rPr lang="en-US" b="1"/>
              <a:t>Will my child eat properly? </a:t>
            </a:r>
            <a:br>
              <a:rPr lang="en-US" b="1"/>
            </a:br>
            <a:r>
              <a:rPr lang="en-US"/>
              <a:t>YES! The menus are varied. They can choose what they like from the menu and the side dishes.</a:t>
            </a:r>
          </a:p>
          <a:p>
            <a:pPr rtl="0"/>
            <a:r>
              <a:rPr lang="en-US" b="1"/>
              <a:t>Will my child be accommodated? </a:t>
            </a:r>
            <a:br>
              <a:rPr lang="en-US" b="1"/>
            </a:br>
            <a:r>
              <a:rPr lang="en-CA"/>
              <a:t>Your child is accommodated in a dormitory with single beds and communal sanitation areas including individual showers and toilets.</a:t>
            </a:r>
          </a:p>
          <a:p>
            <a:pPr rtl="0"/>
            <a:r>
              <a:rPr lang="en-US" b="1"/>
              <a:t>Will I have all the information I need before my child leaves? </a:t>
            </a:r>
            <a:br>
              <a:rPr lang="en-US" b="1"/>
            </a:br>
            <a:r>
              <a:rPr lang="en-US"/>
              <a:t>You'll have access to a booklet containing a wealth of</a:t>
            </a:r>
            <a:r>
              <a:rPr lang="en-US" b="1"/>
              <a:t> </a:t>
            </a:r>
            <a:r>
              <a:rPr lang="en-US"/>
              <a:t>information about preparing for camp and camp life.</a:t>
            </a:r>
          </a:p>
        </p:txBody>
      </p:sp>
      <p:pic>
        <p:nvPicPr>
          <p:cNvPr id="5" name="Graphique 4" descr="Questions avec un remplissage uni">
            <a:extLst>
              <a:ext uri="{FF2B5EF4-FFF2-40B4-BE49-F238E27FC236}">
                <a16:creationId xmlns:a16="http://schemas.microsoft.com/office/drawing/2014/main" id="{E8C25DB3-F246-0F59-B63C-22E4666827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572" y="1287780"/>
            <a:ext cx="3640769" cy="3640769"/>
          </a:xfrm>
          <a:prstGeom prst="rect">
            <a:avLst/>
          </a:prstGeom>
        </p:spPr>
      </p:pic>
    </p:spTree>
    <p:extLst>
      <p:ext uri="{BB962C8B-B14F-4D97-AF65-F5344CB8AC3E}">
        <p14:creationId xmlns:p14="http://schemas.microsoft.com/office/powerpoint/2010/main" val="367646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D81407-D1A6-42DD-AE7A-4FA34ACD1317}"/>
              </a:ext>
            </a:extLst>
          </p:cNvPr>
          <p:cNvSpPr>
            <a:spLocks noGrp="1"/>
          </p:cNvSpPr>
          <p:nvPr>
            <p:ph type="title"/>
          </p:nvPr>
        </p:nvSpPr>
        <p:spPr>
          <a:xfrm>
            <a:off x="4441783" y="609600"/>
            <a:ext cx="6693061" cy="1356360"/>
          </a:xfrm>
        </p:spPr>
        <p:txBody>
          <a:bodyPr rtlCol="0">
            <a:normAutofit/>
          </a:bodyPr>
          <a:lstStyle/>
          <a:p>
            <a:pPr rtl="0"/>
            <a:r>
              <a:rPr lang="fr-FR" err="1"/>
              <a:t>Frequently</a:t>
            </a:r>
            <a:r>
              <a:rPr lang="fr-FR"/>
              <a:t> </a:t>
            </a:r>
            <a:r>
              <a:rPr lang="fr-FR" err="1"/>
              <a:t>Asked</a:t>
            </a:r>
            <a:r>
              <a:rPr lang="fr-FR"/>
              <a:t> Questions (</a:t>
            </a:r>
            <a:r>
              <a:rPr lang="fr-FR" err="1"/>
              <a:t>FAQs</a:t>
            </a:r>
            <a:r>
              <a:rPr lang="fr-FR"/>
              <a:t>) - Cadets </a:t>
            </a:r>
          </a:p>
        </p:txBody>
      </p:sp>
      <p:sp>
        <p:nvSpPr>
          <p:cNvPr id="8" name="Espace réservé au contenu 7">
            <a:extLst>
              <a:ext uri="{FF2B5EF4-FFF2-40B4-BE49-F238E27FC236}">
                <a16:creationId xmlns:a16="http://schemas.microsoft.com/office/drawing/2014/main" id="{41FF5D4E-7134-4EA4-BA11-FE50F4576B73}"/>
              </a:ext>
            </a:extLst>
          </p:cNvPr>
          <p:cNvSpPr>
            <a:spLocks noGrp="1"/>
          </p:cNvSpPr>
          <p:nvPr>
            <p:ph idx="1"/>
          </p:nvPr>
        </p:nvSpPr>
        <p:spPr>
          <a:xfrm>
            <a:off x="4441783" y="2057400"/>
            <a:ext cx="6693061" cy="4038600"/>
          </a:xfrm>
        </p:spPr>
        <p:txBody>
          <a:bodyPr rtlCol="0">
            <a:normAutofit/>
          </a:bodyPr>
          <a:lstStyle/>
          <a:p>
            <a:pPr rtl="0"/>
            <a:r>
              <a:rPr lang="en-US" b="1"/>
              <a:t>Will I be with my friends from my cadet unit? </a:t>
            </a:r>
            <a:br>
              <a:rPr lang="en-US"/>
            </a:br>
            <a:r>
              <a:rPr lang="en-US"/>
              <a:t>Sometimes yes, sometimes no! It depends on the course you're doing! However, in your free time, you'll be able to see each other and even make new friends. </a:t>
            </a:r>
          </a:p>
          <a:p>
            <a:pPr rtl="0"/>
            <a:r>
              <a:rPr lang="en-US" b="1"/>
              <a:t>Can I contact my parents? </a:t>
            </a:r>
            <a:br>
              <a:rPr lang="en-US"/>
            </a:br>
            <a:r>
              <a:rPr lang="en-US"/>
              <a:t>During free time, there will be a designated area for access to a WIFI network. You can also use a landline to make calls.</a:t>
            </a:r>
          </a:p>
        </p:txBody>
      </p:sp>
      <p:pic>
        <p:nvPicPr>
          <p:cNvPr id="3" name="Graphique 2" descr="Questions avec un remplissage uni">
            <a:extLst>
              <a:ext uri="{FF2B5EF4-FFF2-40B4-BE49-F238E27FC236}">
                <a16:creationId xmlns:a16="http://schemas.microsoft.com/office/drawing/2014/main" id="{4D64989B-80B6-B894-23CD-37845F8400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4397" y="1287780"/>
            <a:ext cx="3640769" cy="3640769"/>
          </a:xfrm>
          <a:prstGeom prst="rect">
            <a:avLst/>
          </a:prstGeom>
        </p:spPr>
      </p:pic>
    </p:spTree>
    <p:extLst>
      <p:ext uri="{BB962C8B-B14F-4D97-AF65-F5344CB8AC3E}">
        <p14:creationId xmlns:p14="http://schemas.microsoft.com/office/powerpoint/2010/main" val="1607157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50F989D-43B9-409C-AB67-55F360424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52" name="Rectangle 51">
            <a:extLst>
              <a:ext uri="{FF2B5EF4-FFF2-40B4-BE49-F238E27FC236}">
                <a16:creationId xmlns:a16="http://schemas.microsoft.com/office/drawing/2014/main" id="{4B4892EF-BE30-49C0-ADF8-32A7C8831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54" name="Straight Connector 53">
            <a:extLst>
              <a:ext uri="{FF2B5EF4-FFF2-40B4-BE49-F238E27FC236}">
                <a16:creationId xmlns:a16="http://schemas.microsoft.com/office/drawing/2014/main" id="{72FB293E-C84E-4A67-ABF8-FCC566F38C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3C142426-ACB0-498D-B77F-A924D8ED8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1">
              <a:lumMod val="85000"/>
              <a:lumOff val="1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3" name="Image 2">
            <a:extLst>
              <a:ext uri="{FF2B5EF4-FFF2-40B4-BE49-F238E27FC236}">
                <a16:creationId xmlns:a16="http://schemas.microsoft.com/office/drawing/2014/main" id="{CD07D019-4D95-750B-B24C-B4CC0990D752}"/>
              </a:ext>
            </a:extLst>
          </p:cNvPr>
          <p:cNvPicPr>
            <a:picLocks noChangeAspect="1"/>
          </p:cNvPicPr>
          <p:nvPr/>
        </p:nvPicPr>
        <p:blipFill rotWithShape="1">
          <a:blip r:embed="rId2">
            <a:alphaModFix amt="25000"/>
          </a:blip>
          <a:srcRect b="15730"/>
          <a:stretch/>
        </p:blipFill>
        <p:spPr>
          <a:xfrm>
            <a:off x="20" y="3809"/>
            <a:ext cx="12191980" cy="6858000"/>
          </a:xfrm>
          <a:prstGeom prst="rect">
            <a:avLst/>
          </a:prstGeom>
        </p:spPr>
      </p:pic>
      <p:cxnSp>
        <p:nvCxnSpPr>
          <p:cNvPr id="58" name="Straight Connector 57">
            <a:extLst>
              <a:ext uri="{FF2B5EF4-FFF2-40B4-BE49-F238E27FC236}">
                <a16:creationId xmlns:a16="http://schemas.microsoft.com/office/drawing/2014/main" id="{2C9FC313-9DC5-4297-AF0B-1815445FF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9DA8091B-A068-F4A5-B79C-6E13A3D04444}"/>
              </a:ext>
            </a:extLst>
          </p:cNvPr>
          <p:cNvSpPr>
            <a:spLocks noGrp="1"/>
          </p:cNvSpPr>
          <p:nvPr>
            <p:ph type="title"/>
          </p:nvPr>
        </p:nvSpPr>
        <p:spPr>
          <a:xfrm>
            <a:off x="1109980" y="882376"/>
            <a:ext cx="9966960" cy="2926080"/>
          </a:xfrm>
        </p:spPr>
        <p:txBody>
          <a:bodyPr vert="horz" lIns="91440" tIns="45720" rIns="91440" bIns="45720" rtlCol="0" anchor="b">
            <a:normAutofit/>
          </a:bodyPr>
          <a:lstStyle/>
          <a:p>
            <a:pPr algn="ctr">
              <a:lnSpc>
                <a:spcPct val="85000"/>
              </a:lnSpc>
            </a:pPr>
            <a:r>
              <a:rPr lang="en-US" sz="7200" b="1" cap="all">
                <a:ln w="15875">
                  <a:solidFill>
                    <a:sysClr val="window" lastClr="FFFFFF"/>
                  </a:solidFill>
                </a:ln>
                <a:solidFill>
                  <a:srgbClr val="DF5327"/>
                </a:solidFill>
                <a:effectLst>
                  <a:outerShdw dist="38100" dir="2700000" algn="tl" rotWithShape="0">
                    <a:srgbClr val="DF5327"/>
                  </a:outerShdw>
                </a:effectLst>
                <a:ea typeface="+mn-ea"/>
                <a:cs typeface="+mn-cs"/>
              </a:rPr>
              <a:t>THANK YOU</a:t>
            </a:r>
          </a:p>
        </p:txBody>
      </p:sp>
    </p:spTree>
    <p:extLst>
      <p:ext uri="{BB962C8B-B14F-4D97-AF65-F5344CB8AC3E}">
        <p14:creationId xmlns:p14="http://schemas.microsoft.com/office/powerpoint/2010/main" val="168797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659D223-F510-42C1-9DF1-124640526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71" name="Rectangle 70">
            <a:extLst>
              <a:ext uri="{FF2B5EF4-FFF2-40B4-BE49-F238E27FC236}">
                <a16:creationId xmlns:a16="http://schemas.microsoft.com/office/drawing/2014/main" id="{9EB2D573-90C6-4223-BDB0-20D4FD97D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2" name="Rectangle 71">
            <a:extLst>
              <a:ext uri="{FF2B5EF4-FFF2-40B4-BE49-F238E27FC236}">
                <a16:creationId xmlns:a16="http://schemas.microsoft.com/office/drawing/2014/main" id="{D5B834C4-13F9-494E-82A6-7B5256416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pic>
        <p:nvPicPr>
          <p:cNvPr id="56" name="Image 55">
            <a:extLst>
              <a:ext uri="{FF2B5EF4-FFF2-40B4-BE49-F238E27FC236}">
                <a16:creationId xmlns:a16="http://schemas.microsoft.com/office/drawing/2014/main" id="{9458B74D-49A0-7E87-DF80-468B44F3B57A}"/>
              </a:ext>
            </a:extLst>
          </p:cNvPr>
          <p:cNvPicPr>
            <a:picLocks noChangeAspect="1"/>
          </p:cNvPicPr>
          <p:nvPr/>
        </p:nvPicPr>
        <p:blipFill rotWithShape="1">
          <a:blip r:embed="rId3"/>
          <a:srcRect r="357" b="30939"/>
          <a:stretch/>
        </p:blipFill>
        <p:spPr>
          <a:xfrm>
            <a:off x="234034" y="242969"/>
            <a:ext cx="5864552" cy="4904273"/>
          </a:xfrm>
          <a:prstGeom prst="rect">
            <a:avLst/>
          </a:prstGeom>
        </p:spPr>
      </p:pic>
      <p:cxnSp>
        <p:nvCxnSpPr>
          <p:cNvPr id="73" name="Straight Connector 67">
            <a:extLst>
              <a:ext uri="{FF2B5EF4-FFF2-40B4-BE49-F238E27FC236}">
                <a16:creationId xmlns:a16="http://schemas.microsoft.com/office/drawing/2014/main" id="{F19318D1-076E-4507-9978-850C650698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156447"/>
            <a:ext cx="0" cy="4428564"/>
          </a:xfrm>
          <a:prstGeom prst="line">
            <a:avLst/>
          </a:prstGeom>
        </p:spPr>
        <p:style>
          <a:lnRef idx="1">
            <a:schemeClr val="accent1"/>
          </a:lnRef>
          <a:fillRef idx="0">
            <a:schemeClr val="accent1"/>
          </a:fillRef>
          <a:effectRef idx="0">
            <a:schemeClr val="accent1"/>
          </a:effectRef>
          <a:fontRef idx="minor">
            <a:schemeClr val="tx1"/>
          </a:fontRef>
        </p:style>
      </p:cxnSp>
      <p:pic>
        <p:nvPicPr>
          <p:cNvPr id="57" name="Image 56">
            <a:extLst>
              <a:ext uri="{FF2B5EF4-FFF2-40B4-BE49-F238E27FC236}">
                <a16:creationId xmlns:a16="http://schemas.microsoft.com/office/drawing/2014/main" id="{ED456F3C-ACC9-D6B1-7062-B9CE7D6A5F0A}"/>
              </a:ext>
            </a:extLst>
          </p:cNvPr>
          <p:cNvPicPr>
            <a:picLocks noChangeAspect="1"/>
          </p:cNvPicPr>
          <p:nvPr/>
        </p:nvPicPr>
        <p:blipFill rotWithShape="1">
          <a:blip r:embed="rId3"/>
          <a:srcRect t="69167" r="-358" b="-556"/>
          <a:stretch/>
        </p:blipFill>
        <p:spPr>
          <a:xfrm>
            <a:off x="6086112" y="237288"/>
            <a:ext cx="5882069" cy="2651728"/>
          </a:xfrm>
          <a:prstGeom prst="rect">
            <a:avLst/>
          </a:prstGeom>
        </p:spPr>
      </p:pic>
      <p:sp>
        <p:nvSpPr>
          <p:cNvPr id="59" name="ZoneTexte 58">
            <a:extLst>
              <a:ext uri="{FF2B5EF4-FFF2-40B4-BE49-F238E27FC236}">
                <a16:creationId xmlns:a16="http://schemas.microsoft.com/office/drawing/2014/main" id="{3E8C5CCB-D3D2-EFE7-5863-39873FA75DCB}"/>
              </a:ext>
            </a:extLst>
          </p:cNvPr>
          <p:cNvSpPr txBox="1"/>
          <p:nvPr/>
        </p:nvSpPr>
        <p:spPr>
          <a:xfrm>
            <a:off x="5991100" y="2838462"/>
            <a:ext cx="5960174" cy="3785652"/>
          </a:xfrm>
          <a:prstGeom prst="rect">
            <a:avLst/>
          </a:prstGeom>
          <a:solidFill>
            <a:srgbClr val="E9EDD5"/>
          </a:solidFill>
          <a:ln>
            <a:noFill/>
          </a:ln>
        </p:spPr>
        <p:txBody>
          <a:bodyPr wrap="square" lIns="91440" tIns="45720" rIns="91440" bIns="45720" rtlCol="0" anchor="t">
            <a:spAutoFit/>
          </a:bodyPr>
          <a:lstStyle/>
          <a:p>
            <a:pPr algn="ctr"/>
            <a:endParaRPr lang="fr-CA" sz="1600"/>
          </a:p>
          <a:p>
            <a:pPr algn="ctr"/>
            <a:r>
              <a:rPr lang="fr-CA" sz="1600" b="1" dirty="0"/>
              <a:t> </a:t>
            </a:r>
            <a:r>
              <a:rPr lang="fr-CA" sz="1600" b="1" dirty="0" err="1"/>
              <a:t>Where</a:t>
            </a:r>
            <a:r>
              <a:rPr lang="fr-CA" sz="1600" b="1" dirty="0"/>
              <a:t> to </a:t>
            </a:r>
            <a:r>
              <a:rPr lang="fr-CA" sz="1600" b="1" dirty="0" err="1"/>
              <a:t>apply</a:t>
            </a:r>
            <a:r>
              <a:rPr lang="fr-CA" sz="1600" b="1" dirty="0"/>
              <a:t> in </a:t>
            </a:r>
            <a:r>
              <a:rPr lang="fr-CA" sz="1600" b="1" dirty="0" err="1"/>
              <a:t>Eastern</a:t>
            </a:r>
            <a:r>
              <a:rPr lang="fr-CA" sz="1600" b="1" dirty="0"/>
              <a:t> </a:t>
            </a:r>
            <a:r>
              <a:rPr lang="fr-CA" sz="1600" b="1" dirty="0" err="1"/>
              <a:t>Region</a:t>
            </a:r>
            <a:r>
              <a:rPr lang="fr-CA" sz="1600" b="1" dirty="0"/>
              <a:t>?</a:t>
            </a:r>
          </a:p>
          <a:p>
            <a:pPr algn="ctr"/>
            <a:endParaRPr lang="fr-CA" sz="1600"/>
          </a:p>
          <a:p>
            <a:pPr algn="ctr"/>
            <a:r>
              <a:rPr lang="fr-CA" sz="1600" dirty="0"/>
              <a:t>CTC VALCARTIER</a:t>
            </a:r>
          </a:p>
          <a:p>
            <a:pPr algn="ctr"/>
            <a:r>
              <a:rPr lang="fr-CA" sz="1600" dirty="0"/>
              <a:t>CTC BAGOTVILLE</a:t>
            </a:r>
          </a:p>
          <a:p>
            <a:pPr algn="ctr"/>
            <a:r>
              <a:rPr lang="fr-CA" sz="1600" dirty="0"/>
              <a:t>CTC ST-JEAN</a:t>
            </a:r>
          </a:p>
          <a:p>
            <a:pPr algn="ctr"/>
            <a:endParaRPr lang="fr-CA" sz="1600"/>
          </a:p>
          <a:p>
            <a:pPr algn="ctr"/>
            <a:r>
              <a:rPr lang="fr-CA" sz="1600" b="1" dirty="0" err="1"/>
              <a:t>Where</a:t>
            </a:r>
            <a:r>
              <a:rPr lang="fr-CA" sz="1600" b="1" dirty="0"/>
              <a:t> to </a:t>
            </a:r>
            <a:r>
              <a:rPr lang="fr-CA" sz="1600" b="1" dirty="0" err="1"/>
              <a:t>apply</a:t>
            </a:r>
            <a:r>
              <a:rPr lang="fr-CA" sz="1600" b="1" dirty="0"/>
              <a:t> out of </a:t>
            </a:r>
            <a:r>
              <a:rPr lang="fr-CA" sz="1600" b="1" dirty="0" err="1"/>
              <a:t>region</a:t>
            </a:r>
            <a:r>
              <a:rPr lang="fr-CA" sz="1600" b="1" dirty="0"/>
              <a:t>? </a:t>
            </a:r>
          </a:p>
          <a:p>
            <a:pPr algn="ctr"/>
            <a:endParaRPr lang="fr-CA" sz="1400" dirty="0"/>
          </a:p>
          <a:p>
            <a:pPr algn="ctr"/>
            <a:r>
              <a:rPr lang="fr-CA" sz="1600" dirty="0"/>
              <a:t>CTC ARGONAUT </a:t>
            </a:r>
          </a:p>
          <a:p>
            <a:pPr algn="ctr"/>
            <a:r>
              <a:rPr lang="fr-CA" sz="1600" dirty="0"/>
              <a:t>CTC BLACKDOWN</a:t>
            </a:r>
          </a:p>
          <a:p>
            <a:pPr algn="ctr"/>
            <a:r>
              <a:rPr lang="fr-CA" sz="1600" dirty="0"/>
              <a:t>CTC ROCKY MOUNTAIN</a:t>
            </a:r>
          </a:p>
          <a:p>
            <a:pPr algn="ctr"/>
            <a:r>
              <a:rPr lang="fr-CA" sz="1600" dirty="0"/>
              <a:t>CTC VERNON</a:t>
            </a:r>
          </a:p>
          <a:p>
            <a:pPr algn="ctr"/>
            <a:r>
              <a:rPr lang="fr-CA" sz="1600" dirty="0"/>
              <a:t>HMCS QUADRA</a:t>
            </a:r>
          </a:p>
          <a:p>
            <a:endParaRPr lang="fr-CA"/>
          </a:p>
        </p:txBody>
      </p:sp>
      <p:sp>
        <p:nvSpPr>
          <p:cNvPr id="60" name="Rectangle 59">
            <a:extLst>
              <a:ext uri="{FF2B5EF4-FFF2-40B4-BE49-F238E27FC236}">
                <a16:creationId xmlns:a16="http://schemas.microsoft.com/office/drawing/2014/main" id="{1AE6AC4C-D962-8B93-6CDE-35A101A83726}"/>
              </a:ext>
            </a:extLst>
          </p:cNvPr>
          <p:cNvSpPr/>
          <p:nvPr/>
        </p:nvSpPr>
        <p:spPr>
          <a:xfrm>
            <a:off x="227723" y="5150069"/>
            <a:ext cx="5859517" cy="1471448"/>
          </a:xfrm>
          <a:prstGeom prst="rect">
            <a:avLst/>
          </a:prstGeom>
          <a:solidFill>
            <a:srgbClr val="E9E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058561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85DEC2-3CE6-403C-843D-B88A8A456CA0}"/>
              </a:ext>
            </a:extLst>
          </p:cNvPr>
          <p:cNvSpPr>
            <a:spLocks noGrp="1"/>
          </p:cNvSpPr>
          <p:nvPr>
            <p:ph type="title"/>
          </p:nvPr>
        </p:nvSpPr>
        <p:spPr>
          <a:xfrm>
            <a:off x="485619" y="354785"/>
            <a:ext cx="9392574" cy="1356360"/>
          </a:xfrm>
        </p:spPr>
        <p:txBody>
          <a:bodyPr rtlCol="0">
            <a:noAutofit/>
          </a:bodyPr>
          <a:lstStyle/>
          <a:p>
            <a:pPr rtl="0"/>
            <a:r>
              <a:rPr lang="en-US" sz="36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CJCR </a:t>
            </a:r>
            <a:r>
              <a:rPr lang="en-US" sz="3600" b="1"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Gp</a:t>
            </a:r>
            <a:r>
              <a:rPr lang="en-US" sz="36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Technology and Digital Learning Centre</a:t>
            </a:r>
          </a:p>
        </p:txBody>
      </p:sp>
      <p:graphicFrame>
        <p:nvGraphicFramePr>
          <p:cNvPr id="5" name="Espace réservé du contenu 4">
            <a:extLst>
              <a:ext uri="{FF2B5EF4-FFF2-40B4-BE49-F238E27FC236}">
                <a16:creationId xmlns:a16="http://schemas.microsoft.com/office/drawing/2014/main" id="{A57058B3-7CA2-A276-A7F8-7505CB7525E1}"/>
              </a:ext>
            </a:extLst>
          </p:cNvPr>
          <p:cNvGraphicFramePr>
            <a:graphicFrameLocks noGrp="1"/>
          </p:cNvGraphicFramePr>
          <p:nvPr>
            <p:ph idx="1"/>
            <p:extLst>
              <p:ext uri="{D42A27DB-BD31-4B8C-83A1-F6EECF244321}">
                <p14:modId xmlns:p14="http://schemas.microsoft.com/office/powerpoint/2010/main" val="407165954"/>
              </p:ext>
            </p:extLst>
          </p:nvPr>
        </p:nvGraphicFramePr>
        <p:xfrm>
          <a:off x="4504600" y="1445055"/>
          <a:ext cx="7886778" cy="4995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 3">
            <a:extLst>
              <a:ext uri="{FF2B5EF4-FFF2-40B4-BE49-F238E27FC236}">
                <a16:creationId xmlns:a16="http://schemas.microsoft.com/office/drawing/2014/main" id="{D190680B-4705-FE80-B4EF-D9E9889FAD1C}"/>
              </a:ext>
            </a:extLst>
          </p:cNvPr>
          <p:cNvPicPr>
            <a:picLocks noChangeAspect="1"/>
          </p:cNvPicPr>
          <p:nvPr/>
        </p:nvPicPr>
        <p:blipFill>
          <a:blip r:embed="rId8"/>
          <a:stretch>
            <a:fillRect/>
          </a:stretch>
        </p:blipFill>
        <p:spPr>
          <a:xfrm>
            <a:off x="377671" y="2363856"/>
            <a:ext cx="4691478" cy="2528185"/>
          </a:xfrm>
          <a:prstGeom prst="rect">
            <a:avLst/>
          </a:prstGeom>
        </p:spPr>
      </p:pic>
      <p:sp>
        <p:nvSpPr>
          <p:cNvPr id="3" name="Titre 1">
            <a:extLst>
              <a:ext uri="{FF2B5EF4-FFF2-40B4-BE49-F238E27FC236}">
                <a16:creationId xmlns:a16="http://schemas.microsoft.com/office/drawing/2014/main" id="{F924BBCF-3AF4-102C-C733-C96CD4F13439}"/>
              </a:ext>
            </a:extLst>
          </p:cNvPr>
          <p:cNvSpPr txBox="1">
            <a:spLocks/>
          </p:cNvSpPr>
          <p:nvPr/>
        </p:nvSpPr>
        <p:spPr>
          <a:xfrm>
            <a:off x="377671" y="5083864"/>
            <a:ext cx="10787567"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fr-FR">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Tri </a:t>
            </a:r>
            <a:r>
              <a:rPr lang="fr-FR"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elemental</a:t>
            </a:r>
            <a:endParaRPr lang="fr-FR">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615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CPU with binary numbers and blueprint">
            <a:extLst>
              <a:ext uri="{FF2B5EF4-FFF2-40B4-BE49-F238E27FC236}">
                <a16:creationId xmlns:a16="http://schemas.microsoft.com/office/drawing/2014/main" id="{0E53D107-2810-8E18-F30C-EDFC0350324B}"/>
              </a:ext>
            </a:extLst>
          </p:cNvPr>
          <p:cNvPicPr>
            <a:picLocks noChangeAspect="1"/>
          </p:cNvPicPr>
          <p:nvPr/>
        </p:nvPicPr>
        <p:blipFill rotWithShape="1">
          <a:blip r:embed="rId2"/>
          <a:srcRect r="-2" b="-2"/>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6CC7054-0217-4732-982D-B2455559B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31140" y="243840"/>
            <a:ext cx="11724640" cy="6377939"/>
          </a:xfrm>
          <a:prstGeom prst="rect">
            <a:avLst/>
          </a:prstGeom>
          <a:solidFill>
            <a:schemeClr val="tx1">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198EBFEF-542B-E796-7E32-1B14D9EF3A1C}"/>
              </a:ext>
            </a:extLst>
          </p:cNvPr>
          <p:cNvSpPr>
            <a:spLocks noGrp="1"/>
          </p:cNvSpPr>
          <p:nvPr>
            <p:ph type="title"/>
          </p:nvPr>
        </p:nvSpPr>
        <p:spPr>
          <a:xfrm>
            <a:off x="1143000" y="609600"/>
            <a:ext cx="9875520" cy="1356360"/>
          </a:xfrm>
        </p:spPr>
        <p:txBody>
          <a:bodyPr>
            <a:normAutofit/>
          </a:bodyPr>
          <a:lstStyle/>
          <a:p>
            <a:r>
              <a:rPr lang="fr-CA">
                <a:solidFill>
                  <a:schemeClr val="bg1"/>
                </a:solidFill>
              </a:rPr>
              <a:t>***Important***</a:t>
            </a:r>
          </a:p>
        </p:txBody>
      </p:sp>
      <p:sp>
        <p:nvSpPr>
          <p:cNvPr id="3" name="Espace réservé du contenu 2">
            <a:extLst>
              <a:ext uri="{FF2B5EF4-FFF2-40B4-BE49-F238E27FC236}">
                <a16:creationId xmlns:a16="http://schemas.microsoft.com/office/drawing/2014/main" id="{D056C46F-DD66-89BF-4FCF-C0E13DF916EC}"/>
              </a:ext>
            </a:extLst>
          </p:cNvPr>
          <p:cNvSpPr>
            <a:spLocks noGrp="1"/>
          </p:cNvSpPr>
          <p:nvPr>
            <p:ph idx="1"/>
          </p:nvPr>
        </p:nvSpPr>
        <p:spPr>
          <a:xfrm>
            <a:off x="1143000" y="2057400"/>
            <a:ext cx="9872871" cy="4038600"/>
          </a:xfrm>
        </p:spPr>
        <p:txBody>
          <a:bodyPr>
            <a:normAutofit/>
          </a:bodyPr>
          <a:lstStyle/>
          <a:p>
            <a:pPr marL="45720" indent="0">
              <a:buNone/>
            </a:pPr>
            <a:r>
              <a:rPr lang="en-US">
                <a:solidFill>
                  <a:schemeClr val="bg1"/>
                </a:solidFill>
              </a:rPr>
              <a:t>Cadets attending to virtual training require:</a:t>
            </a:r>
          </a:p>
          <a:p>
            <a:pPr marL="45720" indent="0">
              <a:buNone/>
            </a:pPr>
            <a:endParaRPr lang="en-US">
              <a:solidFill>
                <a:schemeClr val="bg1"/>
              </a:solidFill>
            </a:endParaRPr>
          </a:p>
          <a:p>
            <a:pPr marL="45720" indent="0">
              <a:buNone/>
            </a:pPr>
            <a:r>
              <a:rPr lang="en-US">
                <a:solidFill>
                  <a:schemeClr val="bg1"/>
                </a:solidFill>
              </a:rPr>
              <a:t>Laptop/computer</a:t>
            </a:r>
          </a:p>
          <a:p>
            <a:pPr marL="45720" indent="0">
              <a:buNone/>
            </a:pPr>
            <a:r>
              <a:rPr lang="en-US">
                <a:solidFill>
                  <a:schemeClr val="bg1"/>
                </a:solidFill>
              </a:rPr>
              <a:t>Stable Internet connection</a:t>
            </a:r>
          </a:p>
          <a:p>
            <a:pPr marL="45720" indent="0">
              <a:buNone/>
            </a:pPr>
            <a:r>
              <a:rPr lang="en-US">
                <a:solidFill>
                  <a:schemeClr val="bg1"/>
                </a:solidFill>
              </a:rPr>
              <a:t>Webcam and microphone</a:t>
            </a:r>
          </a:p>
          <a:p>
            <a:pPr marL="45720" indent="0">
              <a:buNone/>
            </a:pPr>
            <a:r>
              <a:rPr lang="en-US">
                <a:solidFill>
                  <a:schemeClr val="bg1"/>
                </a:solidFill>
              </a:rPr>
              <a:t>Active Cadet365 account </a:t>
            </a:r>
          </a:p>
          <a:p>
            <a:pPr marL="45720" indent="0">
              <a:buNone/>
            </a:pPr>
            <a:r>
              <a:rPr lang="en-US">
                <a:solidFill>
                  <a:schemeClr val="bg1"/>
                </a:solidFill>
              </a:rPr>
              <a:t>Knowledge of Microsoft Teams</a:t>
            </a:r>
            <a:endParaRPr lang="fr-CA">
              <a:solidFill>
                <a:schemeClr val="bg1"/>
              </a:solidFill>
            </a:endParaRPr>
          </a:p>
        </p:txBody>
      </p:sp>
    </p:spTree>
    <p:extLst>
      <p:ext uri="{BB962C8B-B14F-4D97-AF65-F5344CB8AC3E}">
        <p14:creationId xmlns:p14="http://schemas.microsoft.com/office/powerpoint/2010/main" val="3539590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888E1-1C83-45CD-94C1-01CE6D18A71C}"/>
              </a:ext>
            </a:extLst>
          </p:cNvPr>
          <p:cNvSpPr>
            <a:spLocks noGrp="1"/>
          </p:cNvSpPr>
          <p:nvPr>
            <p:ph type="title"/>
          </p:nvPr>
        </p:nvSpPr>
        <p:spPr>
          <a:xfrm>
            <a:off x="367240" y="262354"/>
            <a:ext cx="5548180" cy="1356360"/>
          </a:xfrm>
        </p:spPr>
        <p:txBody>
          <a:bodyPr rtlCol="0">
            <a:normAutofit/>
          </a:bodyPr>
          <a:lstStyle/>
          <a:p>
            <a:pPr rtl="0"/>
            <a:r>
              <a:rPr lang="en-US" sz="30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Cyber Safety and Security Team Leader</a:t>
            </a:r>
          </a:p>
        </p:txBody>
      </p:sp>
      <p:pic>
        <p:nvPicPr>
          <p:cNvPr id="3" name="Image 2">
            <a:extLst>
              <a:ext uri="{FF2B5EF4-FFF2-40B4-BE49-F238E27FC236}">
                <a16:creationId xmlns:a16="http://schemas.microsoft.com/office/drawing/2014/main" id="{4CE218AF-62FF-FF70-0005-C23B10A5CECF}"/>
              </a:ext>
            </a:extLst>
          </p:cNvPr>
          <p:cNvPicPr>
            <a:picLocks noChangeAspect="1"/>
          </p:cNvPicPr>
          <p:nvPr/>
        </p:nvPicPr>
        <p:blipFill>
          <a:blip r:embed="rId3"/>
          <a:stretch>
            <a:fillRect/>
          </a:stretch>
        </p:blipFill>
        <p:spPr>
          <a:xfrm>
            <a:off x="367239" y="1940221"/>
            <a:ext cx="5548180" cy="4155779"/>
          </a:xfrm>
          <a:prstGeom prst="rect">
            <a:avLst/>
          </a:prstGeom>
        </p:spPr>
      </p:pic>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4106156039"/>
              </p:ext>
            </p:extLst>
          </p:nvPr>
        </p:nvGraphicFramePr>
        <p:xfrm>
          <a:off x="6181726" y="1689735"/>
          <a:ext cx="5289422" cy="44062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ZoneTexte 3">
            <a:extLst>
              <a:ext uri="{FF2B5EF4-FFF2-40B4-BE49-F238E27FC236}">
                <a16:creationId xmlns:a16="http://schemas.microsoft.com/office/drawing/2014/main" id="{BA35F397-CAFF-D837-52BF-DCA85C0D7821}"/>
              </a:ext>
            </a:extLst>
          </p:cNvPr>
          <p:cNvSpPr txBox="1"/>
          <p:nvPr/>
        </p:nvSpPr>
        <p:spPr>
          <a:xfrm>
            <a:off x="8637973" y="6226314"/>
            <a:ext cx="3088087" cy="369332"/>
          </a:xfrm>
          <a:prstGeom prst="rect">
            <a:avLst/>
          </a:prstGeom>
          <a:noFill/>
        </p:spPr>
        <p:txBody>
          <a:bodyPr wrap="square" rtlCol="0">
            <a:spAutoFit/>
          </a:bodyPr>
          <a:lstStyle/>
          <a:p>
            <a:r>
              <a:rPr lang="fr-CA" err="1"/>
              <a:t>Language</a:t>
            </a:r>
            <a:r>
              <a:rPr lang="fr-CA"/>
              <a:t> : French / English</a:t>
            </a:r>
          </a:p>
        </p:txBody>
      </p:sp>
    </p:spTree>
    <p:extLst>
      <p:ext uri="{BB962C8B-B14F-4D97-AF65-F5344CB8AC3E}">
        <p14:creationId xmlns:p14="http://schemas.microsoft.com/office/powerpoint/2010/main" val="4154236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888E1-1C83-45CD-94C1-01CE6D18A71C}"/>
              </a:ext>
            </a:extLst>
          </p:cNvPr>
          <p:cNvSpPr>
            <a:spLocks noGrp="1"/>
          </p:cNvSpPr>
          <p:nvPr>
            <p:ph type="title"/>
          </p:nvPr>
        </p:nvSpPr>
        <p:spPr>
          <a:xfrm>
            <a:off x="1027254" y="516852"/>
            <a:ext cx="5199926" cy="1443269"/>
          </a:xfrm>
        </p:spPr>
        <p:txBody>
          <a:bodyPr rtlCol="0">
            <a:normAutofit/>
          </a:bodyPr>
          <a:lstStyle/>
          <a:p>
            <a:pPr rtl="0"/>
            <a:r>
              <a:rPr lang="fr-FR" sz="34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Support Service Team Leader</a:t>
            </a:r>
          </a:p>
        </p:txBody>
      </p:sp>
      <p:pic>
        <p:nvPicPr>
          <p:cNvPr id="3" name="Image 2">
            <a:extLst>
              <a:ext uri="{FF2B5EF4-FFF2-40B4-BE49-F238E27FC236}">
                <a16:creationId xmlns:a16="http://schemas.microsoft.com/office/drawing/2014/main" id="{C3ED0CD0-BB87-937F-A258-D3456A0970DD}"/>
              </a:ext>
            </a:extLst>
          </p:cNvPr>
          <p:cNvPicPr>
            <a:picLocks noChangeAspect="1"/>
          </p:cNvPicPr>
          <p:nvPr/>
        </p:nvPicPr>
        <p:blipFill rotWithShape="1">
          <a:blip r:embed="rId3"/>
          <a:srcRect t="5232" r="2" b="2"/>
          <a:stretch/>
        </p:blipFill>
        <p:spPr>
          <a:xfrm>
            <a:off x="8732137" y="2615243"/>
            <a:ext cx="3055446" cy="2895582"/>
          </a:xfrm>
          <a:prstGeom prst="rect">
            <a:avLst/>
          </a:prstGeom>
        </p:spPr>
      </p:pic>
      <p:graphicFrame>
        <p:nvGraphicFramePr>
          <p:cNvPr id="7" name="Espace réservé au contenu 3" descr="Graphique de processus par étapes">
            <a:extLst>
              <a:ext uri="{FF2B5EF4-FFF2-40B4-BE49-F238E27FC236}">
                <a16:creationId xmlns:a16="http://schemas.microsoft.com/office/drawing/2014/main" id="{0C69C234-96B5-F33E-EE0A-BE1CB34D89F5}"/>
              </a:ext>
            </a:extLst>
          </p:cNvPr>
          <p:cNvGraphicFramePr>
            <a:graphicFrameLocks/>
          </p:cNvGraphicFramePr>
          <p:nvPr>
            <p:extLst>
              <p:ext uri="{D42A27DB-BD31-4B8C-83A1-F6EECF244321}">
                <p14:modId xmlns:p14="http://schemas.microsoft.com/office/powerpoint/2010/main" val="1537239286"/>
              </p:ext>
            </p:extLst>
          </p:nvPr>
        </p:nvGraphicFramePr>
        <p:xfrm>
          <a:off x="1143002" y="2050742"/>
          <a:ext cx="7637014" cy="40393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ZoneTexte 4">
            <a:extLst>
              <a:ext uri="{FF2B5EF4-FFF2-40B4-BE49-F238E27FC236}">
                <a16:creationId xmlns:a16="http://schemas.microsoft.com/office/drawing/2014/main" id="{E0E7454A-B68B-E6C6-0F4E-0A3345D5F971}"/>
              </a:ext>
            </a:extLst>
          </p:cNvPr>
          <p:cNvSpPr txBox="1"/>
          <p:nvPr/>
        </p:nvSpPr>
        <p:spPr>
          <a:xfrm>
            <a:off x="8913181" y="6252447"/>
            <a:ext cx="2920066" cy="369332"/>
          </a:xfrm>
          <a:prstGeom prst="rect">
            <a:avLst/>
          </a:prstGeom>
          <a:noFill/>
        </p:spPr>
        <p:txBody>
          <a:bodyPr wrap="square" rtlCol="0">
            <a:spAutoFit/>
          </a:bodyPr>
          <a:lstStyle/>
          <a:p>
            <a:r>
              <a:rPr lang="fr-CA" err="1"/>
              <a:t>Language</a:t>
            </a:r>
            <a:r>
              <a:rPr lang="fr-CA"/>
              <a:t> : French / English</a:t>
            </a:r>
          </a:p>
        </p:txBody>
      </p:sp>
    </p:spTree>
    <p:extLst>
      <p:ext uri="{BB962C8B-B14F-4D97-AF65-F5344CB8AC3E}">
        <p14:creationId xmlns:p14="http://schemas.microsoft.com/office/powerpoint/2010/main" val="3179457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Base">
  <a:themeElements>
    <a:clrScheme name="Base">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3d03443-c0b1-42a7-bad1-b56bd1a883ca">
      <Terms xmlns="http://schemas.microsoft.com/office/infopath/2007/PartnerControls"/>
    </lcf76f155ced4ddcb4097134ff3c332f>
    <TaxCatchAll xmlns="eb358bd8-a415-4bcf-a9e2-61eb416b9e8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6BE4207BEA5C8449B0E1F757DB03422" ma:contentTypeVersion="18" ma:contentTypeDescription="Create a new document." ma:contentTypeScope="" ma:versionID="5128d2c3e67cc2f100ed6e221b7ebc83">
  <xsd:schema xmlns:xsd="http://www.w3.org/2001/XMLSchema" xmlns:xs="http://www.w3.org/2001/XMLSchema" xmlns:p="http://schemas.microsoft.com/office/2006/metadata/properties" xmlns:ns2="e3d03443-c0b1-42a7-bad1-b56bd1a883ca" xmlns:ns3="eb358bd8-a415-4bcf-a9e2-61eb416b9e8a" targetNamespace="http://schemas.microsoft.com/office/2006/metadata/properties" ma:root="true" ma:fieldsID="66d68320cd35eb3b8723655b7ab0b977" ns2:_="" ns3:_="">
    <xsd:import namespace="e3d03443-c0b1-42a7-bad1-b56bd1a883ca"/>
    <xsd:import namespace="eb358bd8-a415-4bcf-a9e2-61eb416b9e8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d03443-c0b1-42a7-bad1-b56bd1a883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504fe83-4dc1-4340-9d13-f0566840577c"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358bd8-a415-4bcf-a9e2-61eb416b9e8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2a0a652-eb7c-4fa0-890c-86ed8b02ebdc}" ma:internalName="TaxCatchAll" ma:showField="CatchAllData" ma:web="eb358bd8-a415-4bcf-a9e2-61eb416b9e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65EBD3-98B5-4FD2-8FAF-5D4022A9F7F4}">
  <ds:schemaRefs>
    <ds:schemaRef ds:uri="http://purl.org/dc/terms/"/>
    <ds:schemaRef ds:uri="http://schemas.openxmlformats.org/package/2006/metadata/core-properties"/>
    <ds:schemaRef ds:uri="e02efec0-6850-4878-ba6d-b3e8e1c17ef3"/>
    <ds:schemaRef ds:uri="http://schemas.microsoft.com/office/2006/documentManagement/types"/>
    <ds:schemaRef ds:uri="http://schemas.microsoft.com/office/infopath/2007/PartnerControls"/>
    <ds:schemaRef ds:uri="http://purl.org/dc/elements/1.1/"/>
    <ds:schemaRef ds:uri="http://schemas.microsoft.com/office/2006/metadata/properties"/>
    <ds:schemaRef ds:uri="44fde66d-b8f3-463d-b774-f1f4f149cf2c"/>
    <ds:schemaRef ds:uri="http://www.w3.org/XML/1998/namespace"/>
    <ds:schemaRef ds:uri="http://purl.org/dc/dcmitype/"/>
    <ds:schemaRef ds:uri="b2f8031d-f93a-4184-adba-926843d770e5"/>
    <ds:schemaRef ds:uri="1b50b02f-a259-4938-a0c2-79f8bec9a978"/>
  </ds:schemaRefs>
</ds:datastoreItem>
</file>

<file path=customXml/itemProps2.xml><?xml version="1.0" encoding="utf-8"?>
<ds:datastoreItem xmlns:ds="http://schemas.openxmlformats.org/officeDocument/2006/customXml" ds:itemID="{204E1485-0760-4ABF-A612-28A97B86DF09}">
  <ds:schemaRefs>
    <ds:schemaRef ds:uri="http://schemas.microsoft.com/sharepoint/v3/contenttype/forms"/>
  </ds:schemaRefs>
</ds:datastoreItem>
</file>

<file path=customXml/itemProps3.xml><?xml version="1.0" encoding="utf-8"?>
<ds:datastoreItem xmlns:ds="http://schemas.openxmlformats.org/officeDocument/2006/customXml" ds:itemID="{E8DEE299-00B2-4C62-83E0-B0DBC7326263}"/>
</file>

<file path=docProps/app.xml><?xml version="1.0" encoding="utf-8"?>
<Properties xmlns="http://schemas.openxmlformats.org/officeDocument/2006/extended-properties" xmlns:vt="http://schemas.openxmlformats.org/officeDocument/2006/docPropsVTypes">
  <Template>TM03457444[[fn=Base]]</Template>
  <TotalTime>0</TotalTime>
  <Words>7461</Words>
  <Application>Microsoft Office PowerPoint</Application>
  <PresentationFormat>Grand écran</PresentationFormat>
  <Paragraphs>883</Paragraphs>
  <Slides>46</Slides>
  <Notes>43</Notes>
  <HiddenSlides>0</HiddenSlides>
  <MMClips>0</MMClips>
  <ScaleCrop>false</ScaleCrop>
  <HeadingPairs>
    <vt:vector size="4" baseType="variant">
      <vt:variant>
        <vt:lpstr>Thème</vt:lpstr>
      </vt:variant>
      <vt:variant>
        <vt:i4>1</vt:i4>
      </vt:variant>
      <vt:variant>
        <vt:lpstr>Titres des diapositives</vt:lpstr>
      </vt:variant>
      <vt:variant>
        <vt:i4>46</vt:i4>
      </vt:variant>
    </vt:vector>
  </HeadingPairs>
  <TitlesOfParts>
    <vt:vector size="47" baseType="lpstr">
      <vt:lpstr>Base</vt:lpstr>
      <vt:lpstr>Cadet summer activity program summer 2024</vt:lpstr>
      <vt:lpstr>Warning</vt:lpstr>
      <vt:lpstr>Cadets summer training program</vt:lpstr>
      <vt:lpstr>Présentation PowerPoint</vt:lpstr>
      <vt:lpstr>Présentation PowerPoint</vt:lpstr>
      <vt:lpstr>CJCR Gp Technology and Digital Learning Centre</vt:lpstr>
      <vt:lpstr>***Important***</vt:lpstr>
      <vt:lpstr>Cyber Safety and Security Team Leader</vt:lpstr>
      <vt:lpstr>Support Service Team Leader</vt:lpstr>
      <vt:lpstr>Small Craft Operator</vt:lpstr>
      <vt:lpstr>Basic Microdrone Operator</vt:lpstr>
      <vt:lpstr>Nova Quest</vt:lpstr>
      <vt:lpstr>Basic Coder</vt:lpstr>
      <vt:lpstr>Elemental summer training courses</vt:lpstr>
      <vt:lpstr>Présentation PowerPoint</vt:lpstr>
      <vt:lpstr>Sail 1 (S1) Bagotville CTC</vt:lpstr>
      <vt:lpstr>Présentation PowerPoint</vt:lpstr>
      <vt:lpstr>Seamanship (Sea) Bagotville CTC</vt:lpstr>
      <vt:lpstr>Présentation PowerPoint</vt:lpstr>
      <vt:lpstr>Présentation PowerPoint</vt:lpstr>
      <vt:lpstr>Advanced Aviation (AA) Argonaut CTC, Blackdown CTC, HMCS QUADRA CTC, Valcartier CTC</vt:lpstr>
      <vt:lpstr>Aviation Technology and Aerospace (ATA) Argonaut CTC, NCSM QUADRA CTC, Valcartier CTC</vt:lpstr>
      <vt:lpstr>Introduction to survival (ITS) BlackdownCTC , Valcartier CTC, Vernon CTC</vt:lpstr>
      <vt:lpstr>Survival Instructor (SI) Valcartier CTC </vt:lpstr>
      <vt:lpstr>Présentation PowerPoint</vt:lpstr>
      <vt:lpstr>Présentation PowerPoint</vt:lpstr>
      <vt:lpstr>Présentation PowerPoint</vt:lpstr>
      <vt:lpstr>Mountain Bike Instructor (MBI) Rocky Mountain CTC</vt:lpstr>
      <vt:lpstr>Présentation PowerPoint</vt:lpstr>
      <vt:lpstr>Common courses</vt:lpstr>
      <vt:lpstr>Présentation PowerPoint</vt:lpstr>
      <vt:lpstr>Air Rifle Marksmanship Instructor (ARMI) CEC Valcartier </vt:lpstr>
      <vt:lpstr>Introduction to Fitness and Sports (ITFS) Valcartier CEC</vt:lpstr>
      <vt:lpstr>Fitness and Sports Instructor (FSI) Valcartier, CTC</vt:lpstr>
      <vt:lpstr>Présentation PowerPoint</vt:lpstr>
      <vt:lpstr>Drill and Ceremonial Instructor (DCI) Rocky Moutain CTC, Valcartier CTC</vt:lpstr>
      <vt:lpstr>Présentation PowerPoint</vt:lpstr>
      <vt:lpstr>Présentation PowerPoint</vt:lpstr>
      <vt:lpstr>Présentation PowerPoint</vt:lpstr>
      <vt:lpstr>Présentation PowerPoint</vt:lpstr>
      <vt:lpstr>Cadets training centre – summer 2024</vt:lpstr>
      <vt:lpstr>Typical schedule (daily) </vt:lpstr>
      <vt:lpstr>Frequently Asked Questions (FAQs) -Parents </vt:lpstr>
      <vt:lpstr>Frequently Asked Questions (FAQs) - Parents </vt:lpstr>
      <vt:lpstr>Frequently Asked Questions (FAQs) - Cadets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Centre d’entrainement des cadets – été 2024</dc:title>
  <dc:creator>Picard Capt CA</dc:creator>
  <cp:lastModifiedBy>Eldaoud Capt ARB</cp:lastModifiedBy>
  <cp:revision>19</cp:revision>
  <dcterms:created xsi:type="dcterms:W3CDTF">2023-12-08T16:14:05Z</dcterms:created>
  <dcterms:modified xsi:type="dcterms:W3CDTF">2024-03-04T23:50:53Z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0x010100F173E098B527514490A0ABEA5D7C9C22</vt:lpwstr>
  </property>
  <property fmtid="{D5CDD505-2E9C-101B-9397-08002B2CF9AE}" pid="3" name="MediaServiceImageTags">
    <vt:lpwstr/>
  </property>
  <property fmtid="{D5CDD505-2E9C-101B-9397-08002B2CF9AE}" pid="4" name="OrigineDuDocument">
    <vt:lpwstr>221;#J5|6eae16a4-9b43-42df-a700-98ec1d4d32b2</vt:lpwstr>
  </property>
  <property fmtid="{D5CDD505-2E9C-101B-9397-08002B2CF9AE}" pid="5" name="AnneeFiscale">
    <vt:lpwstr>226;#24/25|7208c808-f2fb-4768-ad0c-7577f64a4f02</vt:lpwstr>
  </property>
  <property fmtid="{D5CDD505-2E9C-101B-9397-08002B2CF9AE}" pid="6" name="Profildeclassement">
    <vt:lpwstr>237;#CEC|fd4c9353-7729-49f0-b255-265771194c8e</vt:lpwstr>
  </property>
</Properties>
</file>